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0"/>
  </p:notesMasterIdLst>
  <p:sldIdLst>
    <p:sldId id="291" r:id="rId5"/>
    <p:sldId id="284" r:id="rId6"/>
    <p:sldId id="298" r:id="rId7"/>
    <p:sldId id="299" r:id="rId8"/>
    <p:sldId id="292" r:id="rId9"/>
  </p:sldIdLst>
  <p:sldSz cx="10693400" cy="7556500"/>
  <p:notesSz cx="6858000" cy="9144000"/>
  <p:embeddedFontLst>
    <p:embeddedFont>
      <p:font typeface="Aileron Regular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alia Saldivar Cavazos" initials="ISC" lastIdx="1" clrIdx="0">
    <p:extLst>
      <p:ext uri="{19B8F6BF-5375-455C-9EA6-DF929625EA0E}">
        <p15:presenceInfo xmlns:p15="http://schemas.microsoft.com/office/powerpoint/2012/main" userId="S::ext.idaliasaldivar@pjenl.gob.mx::6d54249c-ffb0-4c6c-b518-f2bcc85b2b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AAD"/>
    <a:srgbClr val="00B050"/>
    <a:srgbClr val="00FF00"/>
    <a:srgbClr val="198BDA"/>
    <a:srgbClr val="65A4CF"/>
    <a:srgbClr val="A5C5DD"/>
    <a:srgbClr val="B8D3FF"/>
    <a:srgbClr val="AAD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 autoAdjust="0"/>
    <p:restoredTop sz="94344" autoAdjust="0"/>
  </p:normalViewPr>
  <p:slideViewPr>
    <p:cSldViewPr>
      <p:cViewPr varScale="1">
        <p:scale>
          <a:sx n="98" d="100"/>
          <a:sy n="98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Martinez Mezquitic" userId="de78a631-3804-49b6-b6ef-f8f33e4e9d9c" providerId="ADAL" clId="{CAAFA5BC-F7A3-4533-8FED-F523F2CEB9F2}"/>
    <pc:docChg chg="undo custSel addSld delSld modSld">
      <pc:chgData name="Jorge Martinez Mezquitic" userId="de78a631-3804-49b6-b6ef-f8f33e4e9d9c" providerId="ADAL" clId="{CAAFA5BC-F7A3-4533-8FED-F523F2CEB9F2}" dt="2023-04-11T23:10:48.346" v="2277" actId="14734"/>
      <pc:docMkLst>
        <pc:docMk/>
      </pc:docMkLst>
      <pc:sldChg chg="addSp delSp modSp mod">
        <pc:chgData name="Jorge Martinez Mezquitic" userId="de78a631-3804-49b6-b6ef-f8f33e4e9d9c" providerId="ADAL" clId="{CAAFA5BC-F7A3-4533-8FED-F523F2CEB9F2}" dt="2023-04-11T23:10:48.346" v="2277" actId="14734"/>
        <pc:sldMkLst>
          <pc:docMk/>
          <pc:sldMk cId="2933086586" sldId="284"/>
        </pc:sldMkLst>
        <pc:spChg chg="add mod">
          <ac:chgData name="Jorge Martinez Mezquitic" userId="de78a631-3804-49b6-b6ef-f8f33e4e9d9c" providerId="ADAL" clId="{CAAFA5BC-F7A3-4533-8FED-F523F2CEB9F2}" dt="2023-04-10T21:11:21.440" v="111" actId="207"/>
          <ac:spMkLst>
            <pc:docMk/>
            <pc:sldMk cId="2933086586" sldId="284"/>
            <ac:spMk id="2" creationId="{2B7B069A-A7C3-471E-8B58-088F16BE7702}"/>
          </ac:spMkLst>
        </pc:spChg>
        <pc:spChg chg="mod">
          <ac:chgData name="Jorge Martinez Mezquitic" userId="de78a631-3804-49b6-b6ef-f8f33e4e9d9c" providerId="ADAL" clId="{CAAFA5BC-F7A3-4533-8FED-F523F2CEB9F2}" dt="2023-04-10T21:10:43.171" v="30" actId="20577"/>
          <ac:spMkLst>
            <pc:docMk/>
            <pc:sldMk cId="2933086586" sldId="284"/>
            <ac:spMk id="18" creationId="{98CB2204-C203-4F42-AFD0-2E173044F3F2}"/>
          </ac:spMkLst>
        </pc:spChg>
        <pc:graphicFrameChg chg="add del mod">
          <ac:chgData name="Jorge Martinez Mezquitic" userId="de78a631-3804-49b6-b6ef-f8f33e4e9d9c" providerId="ADAL" clId="{CAAFA5BC-F7A3-4533-8FED-F523F2CEB9F2}" dt="2023-04-10T22:34:44.555" v="115"/>
          <ac:graphicFrameMkLst>
            <pc:docMk/>
            <pc:sldMk cId="2933086586" sldId="284"/>
            <ac:graphicFrameMk id="4" creationId="{58040813-5318-486C-BD0A-0062CEC061ED}"/>
          </ac:graphicFrameMkLst>
        </pc:graphicFrameChg>
        <pc:graphicFrameChg chg="add del mod modGraphic">
          <ac:chgData name="Jorge Martinez Mezquitic" userId="de78a631-3804-49b6-b6ef-f8f33e4e9d9c" providerId="ADAL" clId="{CAAFA5BC-F7A3-4533-8FED-F523F2CEB9F2}" dt="2023-04-10T22:36:04.591" v="121" actId="478"/>
          <ac:graphicFrameMkLst>
            <pc:docMk/>
            <pc:sldMk cId="2933086586" sldId="284"/>
            <ac:graphicFrameMk id="7" creationId="{F677DB4B-39DF-4B61-9654-97D9529877F4}"/>
          </ac:graphicFrameMkLst>
        </pc:graphicFrameChg>
        <pc:graphicFrameChg chg="add del mod">
          <ac:chgData name="Jorge Martinez Mezquitic" userId="de78a631-3804-49b6-b6ef-f8f33e4e9d9c" providerId="ADAL" clId="{CAAFA5BC-F7A3-4533-8FED-F523F2CEB9F2}" dt="2023-04-10T22:36:13.353" v="135"/>
          <ac:graphicFrameMkLst>
            <pc:docMk/>
            <pc:sldMk cId="2933086586" sldId="284"/>
            <ac:graphicFrameMk id="8" creationId="{1EE20DBB-C905-48AB-A4C9-3167794D5380}"/>
          </ac:graphicFrameMkLst>
        </pc:graphicFrameChg>
        <pc:graphicFrameChg chg="add mod modGraphic">
          <ac:chgData name="Jorge Martinez Mezquitic" userId="de78a631-3804-49b6-b6ef-f8f33e4e9d9c" providerId="ADAL" clId="{CAAFA5BC-F7A3-4533-8FED-F523F2CEB9F2}" dt="2023-04-11T23:10:48.346" v="2277" actId="14734"/>
          <ac:graphicFrameMkLst>
            <pc:docMk/>
            <pc:sldMk cId="2933086586" sldId="284"/>
            <ac:graphicFrameMk id="9" creationId="{8B7BFD49-A825-4702-811D-1FA68E11C402}"/>
          </ac:graphicFrameMkLst>
        </pc:graphicFrameChg>
        <pc:picChg chg="add del">
          <ac:chgData name="Jorge Martinez Mezquitic" userId="de78a631-3804-49b6-b6ef-f8f33e4e9d9c" providerId="ADAL" clId="{CAAFA5BC-F7A3-4533-8FED-F523F2CEB9F2}" dt="2023-04-10T22:34:42.699" v="113"/>
          <ac:picMkLst>
            <pc:docMk/>
            <pc:sldMk cId="2933086586" sldId="284"/>
            <ac:picMk id="3" creationId="{563A6B81-8C62-4C71-905C-A17D5D51F78D}"/>
          </ac:picMkLst>
        </pc:picChg>
        <pc:picChg chg="del">
          <ac:chgData name="Jorge Martinez Mezquitic" userId="de78a631-3804-49b6-b6ef-f8f33e4e9d9c" providerId="ADAL" clId="{CAAFA5BC-F7A3-4533-8FED-F523F2CEB9F2}" dt="2023-04-10T21:03:38.039" v="24" actId="478"/>
          <ac:picMkLst>
            <pc:docMk/>
            <pc:sldMk cId="2933086586" sldId="284"/>
            <ac:picMk id="5" creationId="{FBD0C700-4AB8-4036-BBD5-4EAD7044D6E9}"/>
          </ac:picMkLst>
        </pc:picChg>
      </pc:sldChg>
      <pc:sldChg chg="modSp mod">
        <pc:chgData name="Jorge Martinez Mezquitic" userId="de78a631-3804-49b6-b6ef-f8f33e4e9d9c" providerId="ADAL" clId="{CAAFA5BC-F7A3-4533-8FED-F523F2CEB9F2}" dt="2023-04-10T22:37:02.264" v="201" actId="20577"/>
        <pc:sldMkLst>
          <pc:docMk/>
          <pc:sldMk cId="2630394899" sldId="291"/>
        </pc:sldMkLst>
        <pc:spChg chg="mod">
          <ac:chgData name="Jorge Martinez Mezquitic" userId="de78a631-3804-49b6-b6ef-f8f33e4e9d9c" providerId="ADAL" clId="{CAAFA5BC-F7A3-4533-8FED-F523F2CEB9F2}" dt="2023-04-10T22:37:02.264" v="201" actId="20577"/>
          <ac:spMkLst>
            <pc:docMk/>
            <pc:sldMk cId="2630394899" sldId="291"/>
            <ac:spMk id="4" creationId="{00000000-0000-0000-0000-000000000000}"/>
          </ac:spMkLst>
        </pc:spChg>
      </pc:sldChg>
      <pc:sldChg chg="del">
        <pc:chgData name="Jorge Martinez Mezquitic" userId="de78a631-3804-49b6-b6ef-f8f33e4e9d9c" providerId="ADAL" clId="{CAAFA5BC-F7A3-4533-8FED-F523F2CEB9F2}" dt="2023-04-10T22:48:02.797" v="1022" actId="47"/>
        <pc:sldMkLst>
          <pc:docMk/>
          <pc:sldMk cId="3441902585" sldId="293"/>
        </pc:sldMkLst>
      </pc:sldChg>
      <pc:sldChg chg="del">
        <pc:chgData name="Jorge Martinez Mezquitic" userId="de78a631-3804-49b6-b6ef-f8f33e4e9d9c" providerId="ADAL" clId="{CAAFA5BC-F7A3-4533-8FED-F523F2CEB9F2}" dt="2023-04-10T22:48:03.120" v="1023" actId="47"/>
        <pc:sldMkLst>
          <pc:docMk/>
          <pc:sldMk cId="4076845198" sldId="294"/>
        </pc:sldMkLst>
      </pc:sldChg>
      <pc:sldChg chg="del">
        <pc:chgData name="Jorge Martinez Mezquitic" userId="de78a631-3804-49b6-b6ef-f8f33e4e9d9c" providerId="ADAL" clId="{CAAFA5BC-F7A3-4533-8FED-F523F2CEB9F2}" dt="2023-04-10T22:48:04.842" v="1025" actId="47"/>
        <pc:sldMkLst>
          <pc:docMk/>
          <pc:sldMk cId="3685268070" sldId="295"/>
        </pc:sldMkLst>
      </pc:sldChg>
      <pc:sldChg chg="del">
        <pc:chgData name="Jorge Martinez Mezquitic" userId="de78a631-3804-49b6-b6ef-f8f33e4e9d9c" providerId="ADAL" clId="{CAAFA5BC-F7A3-4533-8FED-F523F2CEB9F2}" dt="2023-04-10T22:48:03.476" v="1024" actId="47"/>
        <pc:sldMkLst>
          <pc:docMk/>
          <pc:sldMk cId="3475085707" sldId="296"/>
        </pc:sldMkLst>
      </pc:sldChg>
      <pc:sldChg chg="add del">
        <pc:chgData name="Jorge Martinez Mezquitic" userId="de78a631-3804-49b6-b6ef-f8f33e4e9d9c" providerId="ADAL" clId="{CAAFA5BC-F7A3-4533-8FED-F523F2CEB9F2}" dt="2023-04-10T22:48:02.290" v="1021" actId="47"/>
        <pc:sldMkLst>
          <pc:docMk/>
          <pc:sldMk cId="4239981195" sldId="297"/>
        </pc:sldMkLst>
      </pc:sldChg>
      <pc:sldChg chg="addSp delSp modSp add mod">
        <pc:chgData name="Jorge Martinez Mezquitic" userId="de78a631-3804-49b6-b6ef-f8f33e4e9d9c" providerId="ADAL" clId="{CAAFA5BC-F7A3-4533-8FED-F523F2CEB9F2}" dt="2023-04-10T22:48:20.263" v="1051" actId="20577"/>
        <pc:sldMkLst>
          <pc:docMk/>
          <pc:sldMk cId="1782560292" sldId="298"/>
        </pc:sldMkLst>
        <pc:spChg chg="mod">
          <ac:chgData name="Jorge Martinez Mezquitic" userId="de78a631-3804-49b6-b6ef-f8f33e4e9d9c" providerId="ADAL" clId="{CAAFA5BC-F7A3-4533-8FED-F523F2CEB9F2}" dt="2023-04-10T22:44:15.223" v="1001" actId="20577"/>
          <ac:spMkLst>
            <pc:docMk/>
            <pc:sldMk cId="1782560292" sldId="298"/>
            <ac:spMk id="2" creationId="{2B7B069A-A7C3-471E-8B58-088F16BE7702}"/>
          </ac:spMkLst>
        </pc:spChg>
        <pc:spChg chg="mod">
          <ac:chgData name="Jorge Martinez Mezquitic" userId="de78a631-3804-49b6-b6ef-f8f33e4e9d9c" providerId="ADAL" clId="{CAAFA5BC-F7A3-4533-8FED-F523F2CEB9F2}" dt="2023-04-10T22:48:20.263" v="1051" actId="20577"/>
          <ac:spMkLst>
            <pc:docMk/>
            <pc:sldMk cId="1782560292" sldId="298"/>
            <ac:spMk id="18" creationId="{98CB2204-C203-4F42-AFD0-2E173044F3F2}"/>
          </ac:spMkLst>
        </pc:spChg>
        <pc:graphicFrameChg chg="add del mod">
          <ac:chgData name="Jorge Martinez Mezquitic" userId="de78a631-3804-49b6-b6ef-f8f33e4e9d9c" providerId="ADAL" clId="{CAAFA5BC-F7A3-4533-8FED-F523F2CEB9F2}" dt="2023-04-10T22:46:17.091" v="1003"/>
          <ac:graphicFrameMkLst>
            <pc:docMk/>
            <pc:sldMk cId="1782560292" sldId="298"/>
            <ac:graphicFrameMk id="3" creationId="{8CD3E66B-97A5-4A82-B759-8711011CE605}"/>
          </ac:graphicFrameMkLst>
        </pc:graphicFrameChg>
        <pc:graphicFrameChg chg="add del mod">
          <ac:chgData name="Jorge Martinez Mezquitic" userId="de78a631-3804-49b6-b6ef-f8f33e4e9d9c" providerId="ADAL" clId="{CAAFA5BC-F7A3-4533-8FED-F523F2CEB9F2}" dt="2023-04-10T22:46:56.479" v="1007"/>
          <ac:graphicFrameMkLst>
            <pc:docMk/>
            <pc:sldMk cId="1782560292" sldId="298"/>
            <ac:graphicFrameMk id="4" creationId="{4692BBC0-B6FA-467D-A43E-922A2F4ECC38}"/>
          </ac:graphicFrameMkLst>
        </pc:graphicFrameChg>
        <pc:graphicFrameChg chg="add mod modGraphic">
          <ac:chgData name="Jorge Martinez Mezquitic" userId="de78a631-3804-49b6-b6ef-f8f33e4e9d9c" providerId="ADAL" clId="{CAAFA5BC-F7A3-4533-8FED-F523F2CEB9F2}" dt="2023-04-10T22:47:41.201" v="1020" actId="403"/>
          <ac:graphicFrameMkLst>
            <pc:docMk/>
            <pc:sldMk cId="1782560292" sldId="298"/>
            <ac:graphicFrameMk id="5" creationId="{49717DF4-E626-444F-A829-4CBDC07B7F2E}"/>
          </ac:graphicFrameMkLst>
        </pc:graphicFrameChg>
        <pc:graphicFrameChg chg="del">
          <ac:chgData name="Jorge Martinez Mezquitic" userId="de78a631-3804-49b6-b6ef-f8f33e4e9d9c" providerId="ADAL" clId="{CAAFA5BC-F7A3-4533-8FED-F523F2CEB9F2}" dt="2023-04-10T22:37:43.098" v="233" actId="478"/>
          <ac:graphicFrameMkLst>
            <pc:docMk/>
            <pc:sldMk cId="1782560292" sldId="298"/>
            <ac:graphicFrameMk id="9" creationId="{8B7BFD49-A825-4702-811D-1FA68E11C402}"/>
          </ac:graphicFrameMkLst>
        </pc:graphicFrameChg>
      </pc:sldChg>
      <pc:sldChg chg="addSp delSp modSp add mod">
        <pc:chgData name="Jorge Martinez Mezquitic" userId="de78a631-3804-49b6-b6ef-f8f33e4e9d9c" providerId="ADAL" clId="{CAAFA5BC-F7A3-4533-8FED-F523F2CEB9F2}" dt="2023-04-11T23:09:17.941" v="2274" actId="108"/>
        <pc:sldMkLst>
          <pc:docMk/>
          <pc:sldMk cId="526905688" sldId="299"/>
        </pc:sldMkLst>
        <pc:spChg chg="mod">
          <ac:chgData name="Jorge Martinez Mezquitic" userId="de78a631-3804-49b6-b6ef-f8f33e4e9d9c" providerId="ADAL" clId="{CAAFA5BC-F7A3-4533-8FED-F523F2CEB9F2}" dt="2023-04-11T23:08:53.730" v="2273" actId="20577"/>
          <ac:spMkLst>
            <pc:docMk/>
            <pc:sldMk cId="526905688" sldId="299"/>
            <ac:spMk id="2" creationId="{2B7B069A-A7C3-471E-8B58-088F16BE7702}"/>
          </ac:spMkLst>
        </pc:spChg>
        <pc:spChg chg="mod">
          <ac:chgData name="Jorge Martinez Mezquitic" userId="de78a631-3804-49b6-b6ef-f8f33e4e9d9c" providerId="ADAL" clId="{CAAFA5BC-F7A3-4533-8FED-F523F2CEB9F2}" dt="2023-04-10T22:48:46.882" v="1079" actId="20577"/>
          <ac:spMkLst>
            <pc:docMk/>
            <pc:sldMk cId="526905688" sldId="299"/>
            <ac:spMk id="18" creationId="{98CB2204-C203-4F42-AFD0-2E173044F3F2}"/>
          </ac:spMkLst>
        </pc:spChg>
        <pc:spChg chg="add mod">
          <ac:chgData name="Jorge Martinez Mezquitic" userId="de78a631-3804-49b6-b6ef-f8f33e4e9d9c" providerId="ADAL" clId="{CAAFA5BC-F7A3-4533-8FED-F523F2CEB9F2}" dt="2023-04-11T23:09:17.941" v="2274" actId="108"/>
          <ac:spMkLst>
            <pc:docMk/>
            <pc:sldMk cId="526905688" sldId="299"/>
            <ac:spMk id="19" creationId="{79361C68-7486-4451-A56B-7B4446FA75A3}"/>
          </ac:spMkLst>
        </pc:spChg>
        <pc:graphicFrameChg chg="add del mod modGraphic">
          <ac:chgData name="Jorge Martinez Mezquitic" userId="de78a631-3804-49b6-b6ef-f8f33e4e9d9c" providerId="ADAL" clId="{CAAFA5BC-F7A3-4533-8FED-F523F2CEB9F2}" dt="2023-04-10T23:04:19.615" v="1635" actId="478"/>
          <ac:graphicFrameMkLst>
            <pc:docMk/>
            <pc:sldMk cId="526905688" sldId="299"/>
            <ac:graphicFrameMk id="3" creationId="{8CCDC3AB-6883-40BC-ABEC-4DA1E4A9D1B5}"/>
          </ac:graphicFrameMkLst>
        </pc:graphicFrameChg>
        <pc:graphicFrameChg chg="add del mod">
          <ac:chgData name="Jorge Martinez Mezquitic" userId="de78a631-3804-49b6-b6ef-f8f33e4e9d9c" providerId="ADAL" clId="{CAAFA5BC-F7A3-4533-8FED-F523F2CEB9F2}" dt="2023-04-11T23:06:00.601" v="2055"/>
          <ac:graphicFrameMkLst>
            <pc:docMk/>
            <pc:sldMk cId="526905688" sldId="299"/>
            <ac:graphicFrameMk id="3" creationId="{E31B7D7B-4E60-4279-A706-121CCB22C9D3}"/>
          </ac:graphicFrameMkLst>
        </pc:graphicFrameChg>
        <pc:graphicFrameChg chg="del">
          <ac:chgData name="Jorge Martinez Mezquitic" userId="de78a631-3804-49b6-b6ef-f8f33e4e9d9c" providerId="ADAL" clId="{CAAFA5BC-F7A3-4533-8FED-F523F2CEB9F2}" dt="2023-04-10T22:48:51.267" v="1080" actId="478"/>
          <ac:graphicFrameMkLst>
            <pc:docMk/>
            <pc:sldMk cId="526905688" sldId="299"/>
            <ac:graphicFrameMk id="5" creationId="{49717DF4-E626-444F-A829-4CBDC07B7F2E}"/>
          </ac:graphicFrameMkLst>
        </pc:graphicFrameChg>
        <pc:graphicFrameChg chg="add del mod">
          <ac:chgData name="Jorge Martinez Mezquitic" userId="de78a631-3804-49b6-b6ef-f8f33e4e9d9c" providerId="ADAL" clId="{CAAFA5BC-F7A3-4533-8FED-F523F2CEB9F2}" dt="2023-04-11T23:06:08.249" v="2058" actId="478"/>
          <ac:graphicFrameMkLst>
            <pc:docMk/>
            <pc:sldMk cId="526905688" sldId="299"/>
            <ac:graphicFrameMk id="5" creationId="{7E93B6E4-0B58-4C86-9CE0-44CCA5117EF5}"/>
          </ac:graphicFrameMkLst>
        </pc:graphicFrameChg>
        <pc:graphicFrameChg chg="add del mod">
          <ac:chgData name="Jorge Martinez Mezquitic" userId="de78a631-3804-49b6-b6ef-f8f33e4e9d9c" providerId="ADAL" clId="{CAAFA5BC-F7A3-4533-8FED-F523F2CEB9F2}" dt="2023-04-11T23:06:11.905" v="2062"/>
          <ac:graphicFrameMkLst>
            <pc:docMk/>
            <pc:sldMk cId="526905688" sldId="299"/>
            <ac:graphicFrameMk id="8" creationId="{CDB527E8-3550-49B5-BEDE-76D4096A6E04}"/>
          </ac:graphicFrameMkLst>
        </pc:graphicFrameChg>
        <pc:picChg chg="add del mod ord">
          <ac:chgData name="Jorge Martinez Mezquitic" userId="de78a631-3804-49b6-b6ef-f8f33e4e9d9c" providerId="ADAL" clId="{CAAFA5BC-F7A3-4533-8FED-F523F2CEB9F2}" dt="2023-04-11T23:01:07.431" v="2050" actId="478"/>
          <ac:picMkLst>
            <pc:docMk/>
            <pc:sldMk cId="526905688" sldId="299"/>
            <ac:picMk id="4" creationId="{9F4ADB20-B401-4D4F-95E9-6C68D580DE20}"/>
          </ac:picMkLst>
        </pc:picChg>
        <pc:picChg chg="add del mod">
          <ac:chgData name="Jorge Martinez Mezquitic" userId="de78a631-3804-49b6-b6ef-f8f33e4e9d9c" providerId="ADAL" clId="{CAAFA5BC-F7A3-4533-8FED-F523F2CEB9F2}" dt="2023-04-11T23:01:08.233" v="2051" actId="478"/>
          <ac:picMkLst>
            <pc:docMk/>
            <pc:sldMk cId="526905688" sldId="299"/>
            <ac:picMk id="7" creationId="{94A94DCF-5952-46A5-9EFE-32FF9E52C3D2}"/>
          </ac:picMkLst>
        </pc:picChg>
        <pc:picChg chg="add mod">
          <ac:chgData name="Jorge Martinez Mezquitic" userId="de78a631-3804-49b6-b6ef-f8f33e4e9d9c" providerId="ADAL" clId="{CAAFA5BC-F7A3-4533-8FED-F523F2CEB9F2}" dt="2023-04-11T23:06:44.297" v="2073" actId="1076"/>
          <ac:picMkLst>
            <pc:docMk/>
            <pc:sldMk cId="526905688" sldId="299"/>
            <ac:picMk id="9" creationId="{4E253DCE-7BC1-44C8-B0D2-6991619E4B43}"/>
          </ac:picMkLst>
        </pc:picChg>
        <pc:picChg chg="add mod">
          <ac:chgData name="Jorge Martinez Mezquitic" userId="de78a631-3804-49b6-b6ef-f8f33e4e9d9c" providerId="ADAL" clId="{CAAFA5BC-F7A3-4533-8FED-F523F2CEB9F2}" dt="2023-04-11T23:08:08.497" v="2170" actId="1036"/>
          <ac:picMkLst>
            <pc:docMk/>
            <pc:sldMk cId="526905688" sldId="299"/>
            <ac:picMk id="10" creationId="{0EE81411-6075-4E62-8F91-57FFF94C73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4FCD-C79E-49FF-B88F-C051B8510EDD}" type="datetimeFigureOut">
              <a:rPr lang="es-419" smtClean="0"/>
              <a:t>12/4/2023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FFED88-067D-496F-9F60-2666267C7BD1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33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8382" y="5769044"/>
            <a:ext cx="3260160" cy="25184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0999"/>
          </a:blip>
          <a:srcRect l="18183" t="30843" r="62387" b="25973"/>
          <a:stretch>
            <a:fillRect/>
          </a:stretch>
        </p:blipFill>
        <p:spPr>
          <a:xfrm rot="1028356">
            <a:off x="-593545" y="-1797127"/>
            <a:ext cx="6212544" cy="1066659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65100" y="5911850"/>
            <a:ext cx="8675203" cy="144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Open Sans"/>
              </a:rPr>
              <a:t>Proyecto: Poder Judicial del Estado de Nuevo León</a:t>
            </a:r>
          </a:p>
          <a:p>
            <a:pPr>
              <a:lnSpc>
                <a:spcPts val="3919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</a:rPr>
              <a:t>Informe de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avance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–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Cierre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</a:rPr>
              <a:t>Marzo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2023</a:t>
            </a:r>
          </a:p>
          <a:p>
            <a:pPr>
              <a:lnSpc>
                <a:spcPts val="3919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</a:rPr>
              <a:t>Oficina</a:t>
            </a:r>
            <a:r>
              <a:rPr lang="en-US" sz="2000" dirty="0">
                <a:solidFill>
                  <a:srgbClr val="FFFFFF"/>
                </a:solidFill>
                <a:latin typeface="Open Sans"/>
              </a:rPr>
              <a:t> de proyectos</a:t>
            </a:r>
          </a:p>
        </p:txBody>
      </p:sp>
    </p:spTree>
    <p:extLst>
      <p:ext uri="{BB962C8B-B14F-4D97-AF65-F5344CB8AC3E}">
        <p14:creationId xmlns:p14="http://schemas.microsoft.com/office/powerpoint/2010/main" val="26303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>
            <a:extLst>
              <a:ext uri="{FF2B5EF4-FFF2-40B4-BE49-F238E27FC236}">
                <a16:creationId xmlns:a16="http://schemas.microsoft.com/office/drawing/2014/main" id="{98CB2204-C203-4F42-AFD0-2E173044F3F2}"/>
              </a:ext>
            </a:extLst>
          </p:cNvPr>
          <p:cNvSpPr txBox="1"/>
          <p:nvPr/>
        </p:nvSpPr>
        <p:spPr>
          <a:xfrm>
            <a:off x="154748" y="0"/>
            <a:ext cx="10602152" cy="698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2800" dirty="0">
                <a:latin typeface="Aileron Regular"/>
              </a:rPr>
              <a:t>Informe de </a:t>
            </a:r>
            <a:r>
              <a:rPr lang="en-US" sz="2800" dirty="0" err="1">
                <a:latin typeface="Aileron Regular"/>
              </a:rPr>
              <a:t>avance</a:t>
            </a:r>
            <a:endParaRPr lang="en-US" sz="2800" dirty="0">
              <a:latin typeface="Aileron Regula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40263" t="19912" r="41418" b="34704"/>
          <a:stretch>
            <a:fillRect/>
          </a:stretch>
        </p:blipFill>
        <p:spPr>
          <a:xfrm>
            <a:off x="9973591" y="6751397"/>
            <a:ext cx="635923" cy="825168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B3E7C94-1099-41D1-B5EC-8AA0075544F5}"/>
              </a:ext>
            </a:extLst>
          </p:cNvPr>
          <p:cNvGrpSpPr/>
          <p:nvPr/>
        </p:nvGrpSpPr>
        <p:grpSpPr>
          <a:xfrm>
            <a:off x="138873" y="795696"/>
            <a:ext cx="7391384" cy="72003"/>
            <a:chOff x="786018" y="3311991"/>
            <a:chExt cx="7391384" cy="7200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E317A52-639F-4C5E-AEE9-90745491EE7F}"/>
                </a:ext>
              </a:extLst>
            </p:cNvPr>
            <p:cNvSpPr/>
            <p:nvPr/>
          </p:nvSpPr>
          <p:spPr>
            <a:xfrm>
              <a:off x="786018" y="3311994"/>
              <a:ext cx="1512682" cy="72000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21F8BFE-A64B-49D4-98A5-E018B358D248}"/>
                </a:ext>
              </a:extLst>
            </p:cNvPr>
            <p:cNvSpPr/>
            <p:nvPr/>
          </p:nvSpPr>
          <p:spPr>
            <a:xfrm>
              <a:off x="2222500" y="3311994"/>
              <a:ext cx="1512682" cy="72000"/>
            </a:xfrm>
            <a:prstGeom prst="roundRect">
              <a:avLst/>
            </a:prstGeom>
            <a:solidFill>
              <a:srgbClr val="198B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3E77878F-514E-47CC-959D-275667A2582C}"/>
                </a:ext>
              </a:extLst>
            </p:cNvPr>
            <p:cNvSpPr/>
            <p:nvPr/>
          </p:nvSpPr>
          <p:spPr>
            <a:xfrm>
              <a:off x="3692464" y="3311993"/>
              <a:ext cx="1512682" cy="72000"/>
            </a:xfrm>
            <a:prstGeom prst="roundRect">
              <a:avLst/>
            </a:prstGeom>
            <a:solidFill>
              <a:srgbClr val="65A4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CEE21A25-416C-4A4F-8993-9161311B407E}"/>
                </a:ext>
              </a:extLst>
            </p:cNvPr>
            <p:cNvSpPr/>
            <p:nvPr/>
          </p:nvSpPr>
          <p:spPr>
            <a:xfrm>
              <a:off x="5178592" y="3311992"/>
              <a:ext cx="1512682" cy="72000"/>
            </a:xfrm>
            <a:prstGeom prst="roundRect">
              <a:avLst/>
            </a:prstGeom>
            <a:solidFill>
              <a:srgbClr val="A5C5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08FEA69-8F45-4682-92ED-D4AB3BA6FC01}"/>
                </a:ext>
              </a:extLst>
            </p:cNvPr>
            <p:cNvSpPr/>
            <p:nvPr/>
          </p:nvSpPr>
          <p:spPr>
            <a:xfrm>
              <a:off x="6664720" y="3311991"/>
              <a:ext cx="1512682" cy="72000"/>
            </a:xfrm>
            <a:prstGeom prst="roundRect">
              <a:avLst/>
            </a:prstGeom>
            <a:solidFill>
              <a:srgbClr val="B8D3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B7B069A-A7C3-471E-8B58-088F16BE7702}"/>
              </a:ext>
            </a:extLst>
          </p:cNvPr>
          <p:cNvSpPr txBox="1"/>
          <p:nvPr/>
        </p:nvSpPr>
        <p:spPr>
          <a:xfrm>
            <a:off x="154748" y="1013327"/>
            <a:ext cx="981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continuación se informa el avance actual  de los proyectos: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B7BFD49-A825-4702-811D-1FA68E11C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38565"/>
              </p:ext>
            </p:extLst>
          </p:nvPr>
        </p:nvGraphicFramePr>
        <p:xfrm>
          <a:off x="766557" y="1382659"/>
          <a:ext cx="8198801" cy="1916388"/>
        </p:xfrm>
        <a:graphic>
          <a:graphicData uri="http://schemas.openxmlformats.org/drawingml/2006/table">
            <a:tbl>
              <a:tblPr/>
              <a:tblGrid>
                <a:gridCol w="2789762">
                  <a:extLst>
                    <a:ext uri="{9D8B030D-6E8A-4147-A177-3AD203B41FA5}">
                      <a16:colId xmlns:a16="http://schemas.microsoft.com/office/drawing/2014/main" val="2823420755"/>
                    </a:ext>
                  </a:extLst>
                </a:gridCol>
                <a:gridCol w="1766851">
                  <a:extLst>
                    <a:ext uri="{9D8B030D-6E8A-4147-A177-3AD203B41FA5}">
                      <a16:colId xmlns:a16="http://schemas.microsoft.com/office/drawing/2014/main" val="4070514179"/>
                    </a:ext>
                  </a:extLst>
                </a:gridCol>
                <a:gridCol w="2030326">
                  <a:extLst>
                    <a:ext uri="{9D8B030D-6E8A-4147-A177-3AD203B41FA5}">
                      <a16:colId xmlns:a16="http://schemas.microsoft.com/office/drawing/2014/main" val="3267431885"/>
                    </a:ext>
                  </a:extLst>
                </a:gridCol>
                <a:gridCol w="1611862">
                  <a:extLst>
                    <a:ext uri="{9D8B030D-6E8A-4147-A177-3AD203B41FA5}">
                      <a16:colId xmlns:a16="http://schemas.microsoft.com/office/drawing/2014/main" val="2425016782"/>
                    </a:ext>
                  </a:extLst>
                </a:gridCol>
              </a:tblGrid>
              <a:tr h="195174"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de horas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Horas Entregadas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59850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 penal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27,895.20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8,699.60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02864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9,963.30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8,379.30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178180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TSJ - Presidencia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10,969.60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2,250.90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96480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 instancia (Salas)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11,530.60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6,215.00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79696"/>
                  </a:ext>
                </a:extLst>
              </a:tr>
              <a:tr h="251931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disciplinario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6,013.30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6,013.30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06996"/>
                  </a:ext>
                </a:extLst>
              </a:tr>
              <a:tr h="139668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064662"/>
                  </a:ext>
                </a:extLst>
              </a:tr>
              <a:tr h="293919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66,372.00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31,558.10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132235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5D7A048D-588A-4C34-8F78-DE4FFC1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" y="3615263"/>
            <a:ext cx="4715107" cy="33816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4EE343F-4198-4F0F-8ACE-FA99EEC85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958" y="3633773"/>
            <a:ext cx="5855004" cy="297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8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>
            <a:extLst>
              <a:ext uri="{FF2B5EF4-FFF2-40B4-BE49-F238E27FC236}">
                <a16:creationId xmlns:a16="http://schemas.microsoft.com/office/drawing/2014/main" id="{98CB2204-C203-4F42-AFD0-2E173044F3F2}"/>
              </a:ext>
            </a:extLst>
          </p:cNvPr>
          <p:cNvSpPr txBox="1"/>
          <p:nvPr/>
        </p:nvSpPr>
        <p:spPr>
          <a:xfrm>
            <a:off x="154748" y="0"/>
            <a:ext cx="10602152" cy="698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2800" dirty="0">
                <a:latin typeface="Aileron Regular"/>
              </a:rPr>
              <a:t>Informe de </a:t>
            </a:r>
            <a:r>
              <a:rPr lang="en-US" sz="2800" dirty="0" err="1">
                <a:latin typeface="Aileron Regular"/>
              </a:rPr>
              <a:t>fechas</a:t>
            </a:r>
            <a:endParaRPr lang="en-US" sz="2800" dirty="0">
              <a:latin typeface="Aileron Regula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40263" t="19912" r="41418" b="34704"/>
          <a:stretch>
            <a:fillRect/>
          </a:stretch>
        </p:blipFill>
        <p:spPr>
          <a:xfrm>
            <a:off x="9973591" y="6751397"/>
            <a:ext cx="635923" cy="825168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B3E7C94-1099-41D1-B5EC-8AA0075544F5}"/>
              </a:ext>
            </a:extLst>
          </p:cNvPr>
          <p:cNvGrpSpPr/>
          <p:nvPr/>
        </p:nvGrpSpPr>
        <p:grpSpPr>
          <a:xfrm>
            <a:off x="138873" y="795696"/>
            <a:ext cx="7391384" cy="72003"/>
            <a:chOff x="786018" y="3311991"/>
            <a:chExt cx="7391384" cy="7200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E317A52-639F-4C5E-AEE9-90745491EE7F}"/>
                </a:ext>
              </a:extLst>
            </p:cNvPr>
            <p:cNvSpPr/>
            <p:nvPr/>
          </p:nvSpPr>
          <p:spPr>
            <a:xfrm>
              <a:off x="786018" y="3311994"/>
              <a:ext cx="1512682" cy="72000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21F8BFE-A64B-49D4-98A5-E018B358D248}"/>
                </a:ext>
              </a:extLst>
            </p:cNvPr>
            <p:cNvSpPr/>
            <p:nvPr/>
          </p:nvSpPr>
          <p:spPr>
            <a:xfrm>
              <a:off x="2222500" y="3311994"/>
              <a:ext cx="1512682" cy="72000"/>
            </a:xfrm>
            <a:prstGeom prst="roundRect">
              <a:avLst/>
            </a:prstGeom>
            <a:solidFill>
              <a:srgbClr val="198B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3E77878F-514E-47CC-959D-275667A2582C}"/>
                </a:ext>
              </a:extLst>
            </p:cNvPr>
            <p:cNvSpPr/>
            <p:nvPr/>
          </p:nvSpPr>
          <p:spPr>
            <a:xfrm>
              <a:off x="3692464" y="3311993"/>
              <a:ext cx="1512682" cy="72000"/>
            </a:xfrm>
            <a:prstGeom prst="roundRect">
              <a:avLst/>
            </a:prstGeom>
            <a:solidFill>
              <a:srgbClr val="65A4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CEE21A25-416C-4A4F-8993-9161311B407E}"/>
                </a:ext>
              </a:extLst>
            </p:cNvPr>
            <p:cNvSpPr/>
            <p:nvPr/>
          </p:nvSpPr>
          <p:spPr>
            <a:xfrm>
              <a:off x="5178592" y="3311992"/>
              <a:ext cx="1512682" cy="72000"/>
            </a:xfrm>
            <a:prstGeom prst="roundRect">
              <a:avLst/>
            </a:prstGeom>
            <a:solidFill>
              <a:srgbClr val="A5C5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08FEA69-8F45-4682-92ED-D4AB3BA6FC01}"/>
                </a:ext>
              </a:extLst>
            </p:cNvPr>
            <p:cNvSpPr/>
            <p:nvPr/>
          </p:nvSpPr>
          <p:spPr>
            <a:xfrm>
              <a:off x="6664720" y="3311991"/>
              <a:ext cx="1512682" cy="72000"/>
            </a:xfrm>
            <a:prstGeom prst="roundRect">
              <a:avLst/>
            </a:prstGeom>
            <a:solidFill>
              <a:srgbClr val="B8D3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B7B069A-A7C3-471E-8B58-088F16BE7702}"/>
              </a:ext>
            </a:extLst>
          </p:cNvPr>
          <p:cNvSpPr txBox="1"/>
          <p:nvPr/>
        </p:nvSpPr>
        <p:spPr>
          <a:xfrm>
            <a:off x="154748" y="867696"/>
            <a:ext cx="98188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definen 3 escenarios para proyectar las fechas:</a:t>
            </a:r>
          </a:p>
          <a:p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ESCENARIO 1 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Avanzar a un ritmo de 1284 horas mensuales (Dato obtenido del promedio de los últimos 12 meses de trabajo)</a:t>
            </a:r>
          </a:p>
          <a:p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ESCENARIO 2</a:t>
            </a:r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Avanzar a un ritmo de 2205 horas mensuales (Doblando el tiempo dedicado por PJENL al equipo Axsis)</a:t>
            </a:r>
          </a:p>
          <a:p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ESCENARIO 3</a:t>
            </a:r>
          </a:p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Avanzar a un ritmo de los últimos 6 meses de trabajo</a:t>
            </a:r>
          </a:p>
          <a:p>
            <a:endParaRPr lang="es-MX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Bajo estas condiciones se proyectan 3 fechas de terminación de cada uno de los proyectos, así como un posible cierre al 15 de Noviembre del 2023, considerando que el contrato no pueda renegociarse.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717DF4-E626-444F-A829-4CBDC07B7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3930"/>
              </p:ext>
            </p:extLst>
          </p:nvPr>
        </p:nvGraphicFramePr>
        <p:xfrm>
          <a:off x="393700" y="4109792"/>
          <a:ext cx="8839200" cy="1506970"/>
        </p:xfrm>
        <a:graphic>
          <a:graphicData uri="http://schemas.openxmlformats.org/drawingml/2006/table">
            <a:tbl>
              <a:tblPr/>
              <a:tblGrid>
                <a:gridCol w="2252345">
                  <a:extLst>
                    <a:ext uri="{9D8B030D-6E8A-4147-A177-3AD203B41FA5}">
                      <a16:colId xmlns:a16="http://schemas.microsoft.com/office/drawing/2014/main" val="95196449"/>
                    </a:ext>
                  </a:extLst>
                </a:gridCol>
                <a:gridCol w="1101147">
                  <a:extLst>
                    <a:ext uri="{9D8B030D-6E8A-4147-A177-3AD203B41FA5}">
                      <a16:colId xmlns:a16="http://schemas.microsoft.com/office/drawing/2014/main" val="787632407"/>
                    </a:ext>
                  </a:extLst>
                </a:gridCol>
                <a:gridCol w="1138685">
                  <a:extLst>
                    <a:ext uri="{9D8B030D-6E8A-4147-A177-3AD203B41FA5}">
                      <a16:colId xmlns:a16="http://schemas.microsoft.com/office/drawing/2014/main" val="4231203490"/>
                    </a:ext>
                  </a:extLst>
                </a:gridCol>
                <a:gridCol w="1063607">
                  <a:extLst>
                    <a:ext uri="{9D8B030D-6E8A-4147-A177-3AD203B41FA5}">
                      <a16:colId xmlns:a16="http://schemas.microsoft.com/office/drawing/2014/main" val="2077135770"/>
                    </a:ext>
                  </a:extLst>
                </a:gridCol>
                <a:gridCol w="1026068">
                  <a:extLst>
                    <a:ext uri="{9D8B030D-6E8A-4147-A177-3AD203B41FA5}">
                      <a16:colId xmlns:a16="http://schemas.microsoft.com/office/drawing/2014/main" val="3947916593"/>
                    </a:ext>
                  </a:extLst>
                </a:gridCol>
                <a:gridCol w="1251301">
                  <a:extLst>
                    <a:ext uri="{9D8B030D-6E8A-4147-A177-3AD203B41FA5}">
                      <a16:colId xmlns:a16="http://schemas.microsoft.com/office/drawing/2014/main" val="3341684072"/>
                    </a:ext>
                  </a:extLst>
                </a:gridCol>
                <a:gridCol w="1006047">
                  <a:extLst>
                    <a:ext uri="{9D8B030D-6E8A-4147-A177-3AD203B41FA5}">
                      <a16:colId xmlns:a16="http://schemas.microsoft.com/office/drawing/2014/main" val="2236256796"/>
                    </a:ext>
                  </a:extLst>
                </a:gridCol>
              </a:tblGrid>
              <a:tr h="21010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Proyecto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CORTE  15 NOV 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80621"/>
                  </a:ext>
                </a:extLst>
              </a:tr>
              <a:tr h="386389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</a:t>
                      </a:r>
                    </a:p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ESCENARIO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</a:t>
                      </a:r>
                    </a:p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 fin </a:t>
                      </a:r>
                      <a:b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RITMO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ESCENARIO 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</a:t>
                      </a:r>
                    </a:p>
                    <a:p>
                      <a:pPr algn="ctr" fontAlgn="ctr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ESCENARIO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AVANCE </a:t>
                      </a:r>
                      <a:b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RITMO ACTUAL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49248"/>
                  </a:ext>
                </a:extLst>
              </a:tr>
              <a:tr h="227618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Sistema penal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01/12/2024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01/07/2027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70492"/>
                  </a:ext>
                </a:extLst>
              </a:tr>
              <a:tr h="227618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163477"/>
                  </a:ext>
                </a:extLst>
              </a:tr>
              <a:tr h="227618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TSJ - Presidencia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01/08/2026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01/08/2024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78393"/>
                  </a:ext>
                </a:extLst>
              </a:tr>
              <a:tr h="227618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Segunda instancia (Salas)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01/04/2024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68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5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3">
            <a:extLst>
              <a:ext uri="{FF2B5EF4-FFF2-40B4-BE49-F238E27FC236}">
                <a16:creationId xmlns:a16="http://schemas.microsoft.com/office/drawing/2014/main" id="{98CB2204-C203-4F42-AFD0-2E173044F3F2}"/>
              </a:ext>
            </a:extLst>
          </p:cNvPr>
          <p:cNvSpPr txBox="1"/>
          <p:nvPr/>
        </p:nvSpPr>
        <p:spPr>
          <a:xfrm>
            <a:off x="154748" y="0"/>
            <a:ext cx="10602152" cy="698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84"/>
              </a:lnSpc>
            </a:pPr>
            <a:r>
              <a:rPr lang="en-US" sz="2800" dirty="0">
                <a:latin typeface="Aileron Regular"/>
              </a:rPr>
              <a:t>Informe de </a:t>
            </a:r>
            <a:r>
              <a:rPr lang="en-US" sz="2800" dirty="0" err="1">
                <a:latin typeface="Aileron Regular"/>
              </a:rPr>
              <a:t>avance</a:t>
            </a:r>
            <a:r>
              <a:rPr lang="en-US" sz="2800" dirty="0">
                <a:latin typeface="Aileron Regular"/>
              </a:rPr>
              <a:t> </a:t>
            </a:r>
            <a:r>
              <a:rPr lang="en-US" sz="2800" dirty="0" err="1">
                <a:latin typeface="Aileron Regular"/>
              </a:rPr>
              <a:t>histórico</a:t>
            </a:r>
            <a:r>
              <a:rPr lang="en-US" sz="2800" dirty="0">
                <a:latin typeface="Aileron Regular"/>
              </a:rPr>
              <a:t>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 l="40263" t="19912" r="41418" b="34704"/>
          <a:stretch>
            <a:fillRect/>
          </a:stretch>
        </p:blipFill>
        <p:spPr>
          <a:xfrm>
            <a:off x="9973591" y="6751397"/>
            <a:ext cx="635923" cy="825168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B3E7C94-1099-41D1-B5EC-8AA0075544F5}"/>
              </a:ext>
            </a:extLst>
          </p:cNvPr>
          <p:cNvGrpSpPr/>
          <p:nvPr/>
        </p:nvGrpSpPr>
        <p:grpSpPr>
          <a:xfrm>
            <a:off x="138873" y="795696"/>
            <a:ext cx="7391384" cy="72003"/>
            <a:chOff x="786018" y="3311991"/>
            <a:chExt cx="7391384" cy="7200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8E317A52-639F-4C5E-AEE9-90745491EE7F}"/>
                </a:ext>
              </a:extLst>
            </p:cNvPr>
            <p:cNvSpPr/>
            <p:nvPr/>
          </p:nvSpPr>
          <p:spPr>
            <a:xfrm>
              <a:off x="786018" y="3311994"/>
              <a:ext cx="1512682" cy="72000"/>
            </a:xfrm>
            <a:prstGeom prst="roundRect">
              <a:avLst/>
            </a:prstGeom>
            <a:solidFill>
              <a:srgbClr val="004AA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121F8BFE-A64B-49D4-98A5-E018B358D248}"/>
                </a:ext>
              </a:extLst>
            </p:cNvPr>
            <p:cNvSpPr/>
            <p:nvPr/>
          </p:nvSpPr>
          <p:spPr>
            <a:xfrm>
              <a:off x="2222500" y="3311994"/>
              <a:ext cx="1512682" cy="72000"/>
            </a:xfrm>
            <a:prstGeom prst="roundRect">
              <a:avLst/>
            </a:prstGeom>
            <a:solidFill>
              <a:srgbClr val="198BD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3E77878F-514E-47CC-959D-275667A2582C}"/>
                </a:ext>
              </a:extLst>
            </p:cNvPr>
            <p:cNvSpPr/>
            <p:nvPr/>
          </p:nvSpPr>
          <p:spPr>
            <a:xfrm>
              <a:off x="3692464" y="3311993"/>
              <a:ext cx="1512682" cy="72000"/>
            </a:xfrm>
            <a:prstGeom prst="roundRect">
              <a:avLst/>
            </a:prstGeom>
            <a:solidFill>
              <a:srgbClr val="65A4C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CEE21A25-416C-4A4F-8993-9161311B407E}"/>
                </a:ext>
              </a:extLst>
            </p:cNvPr>
            <p:cNvSpPr/>
            <p:nvPr/>
          </p:nvSpPr>
          <p:spPr>
            <a:xfrm>
              <a:off x="5178592" y="3311992"/>
              <a:ext cx="1512682" cy="72000"/>
            </a:xfrm>
            <a:prstGeom prst="roundRect">
              <a:avLst/>
            </a:prstGeom>
            <a:solidFill>
              <a:srgbClr val="A5C5DD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208FEA69-8F45-4682-92ED-D4AB3BA6FC01}"/>
                </a:ext>
              </a:extLst>
            </p:cNvPr>
            <p:cNvSpPr/>
            <p:nvPr/>
          </p:nvSpPr>
          <p:spPr>
            <a:xfrm>
              <a:off x="6664720" y="3311991"/>
              <a:ext cx="1512682" cy="72000"/>
            </a:xfrm>
            <a:prstGeom prst="roundRect">
              <a:avLst/>
            </a:prstGeom>
            <a:solidFill>
              <a:srgbClr val="B8D3F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B7B069A-A7C3-471E-8B58-088F16BE7702}"/>
              </a:ext>
            </a:extLst>
          </p:cNvPr>
          <p:cNvSpPr txBox="1"/>
          <p:nvPr/>
        </p:nvSpPr>
        <p:spPr>
          <a:xfrm>
            <a:off x="136982" y="867696"/>
            <a:ext cx="98188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continuación se muestra el avance mensual mes con mes del último año considerando lo siguiente:</a:t>
            </a:r>
          </a:p>
          <a:p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Avance requerido: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Horas que se deben de terminar al fin de mes para salir de acuerdo al plan</a:t>
            </a: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Base instalada: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Capacidad del equipo destinada al proyecto</a:t>
            </a: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Horas generadas: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Horas que se avanzaron, se entregaron a PJENL para su validación</a:t>
            </a:r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s-MX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Horas no productivas: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Horas del equipo que no fueron utilizadas o aprovechadas por diferentes factores.</a:t>
            </a:r>
          </a:p>
          <a:p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61C68-7486-4451-A56B-7B4446FA75A3}"/>
              </a:ext>
            </a:extLst>
          </p:cNvPr>
          <p:cNvSpPr txBox="1"/>
          <p:nvPr/>
        </p:nvSpPr>
        <p:spPr>
          <a:xfrm>
            <a:off x="271318" y="5453474"/>
            <a:ext cx="9818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Actualmente se tiene un aprovechamiento del </a:t>
            </a:r>
            <a:r>
              <a:rPr lang="es-MX" sz="1400" b="1" dirty="0"/>
              <a:t>74%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tiempo de los recursos en los últimos 12 meses.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los últimos 3 meses solo ha sido aprovechado el  </a:t>
            </a:r>
            <a:r>
              <a:rPr lang="es-MX" sz="1400" b="1" dirty="0">
                <a:solidFill>
                  <a:srgbClr val="FF0000"/>
                </a:solidFill>
              </a:rPr>
              <a:t>39% 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 tiempo del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desfase actual del proyecto es del </a:t>
            </a:r>
            <a:r>
              <a:rPr lang="es-MX" sz="1400" b="1" dirty="0"/>
              <a:t>57%.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mes aumenta el avance requerido para salir en las fechas planeadas.</a:t>
            </a:r>
          </a:p>
          <a:p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253DCE-7BC1-44C8-B0D2-6991619E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388" y="2333160"/>
            <a:ext cx="5536309" cy="33241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EE81411-6075-4E62-8F91-57FFF94C7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010" y="2334843"/>
            <a:ext cx="4946081" cy="327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5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B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8382" y="5769044"/>
            <a:ext cx="3260160" cy="251847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0999"/>
          </a:blip>
          <a:srcRect l="18183" t="30843" r="62387" b="25973"/>
          <a:stretch>
            <a:fillRect/>
          </a:stretch>
        </p:blipFill>
        <p:spPr>
          <a:xfrm rot="1028356">
            <a:off x="-593545" y="-1797127"/>
            <a:ext cx="6212544" cy="1066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8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E966442339E94CBA9EE1855950CC31" ma:contentTypeVersion="12" ma:contentTypeDescription="Create a new document." ma:contentTypeScope="" ma:versionID="8c2682422705a56e1f257467cc72b905">
  <xsd:schema xmlns:xsd="http://www.w3.org/2001/XMLSchema" xmlns:xs="http://www.w3.org/2001/XMLSchema" xmlns:p="http://schemas.microsoft.com/office/2006/metadata/properties" xmlns:ns2="ed0f9fed-f47b-4f6b-a6d4-a6f5729ce16a" xmlns:ns3="bf438c28-c77a-45cd-a587-bd28e12a2d2c" targetNamespace="http://schemas.microsoft.com/office/2006/metadata/properties" ma:root="true" ma:fieldsID="4eac2ffdb5d5c184b2822d9287cd9876" ns2:_="" ns3:_="">
    <xsd:import namespace="ed0f9fed-f47b-4f6b-a6d4-a6f5729ce16a"/>
    <xsd:import namespace="bf438c28-c77a-45cd-a587-bd28e12a2d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f9fed-f47b-4f6b-a6d4-a6f5729c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438c28-c77a-45cd-a587-bd28e12a2d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EE799A-AEC9-4C4A-87C4-E850765213CA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bf438c28-c77a-45cd-a587-bd28e12a2d2c"/>
    <ds:schemaRef ds:uri="ed0f9fed-f47b-4f6b-a6d4-a6f5729ce16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4067CDE-783F-48F8-BD50-47F175B13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f9fed-f47b-4f6b-a6d4-a6f5729ce16a"/>
    <ds:schemaRef ds:uri="bf438c28-c77a-45cd-a587-bd28e12a2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FE9454-4872-47C5-9C4C-D3CA5E27F7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12527</TotalTime>
  <Words>419</Words>
  <Application>Microsoft Office PowerPoint</Application>
  <PresentationFormat>Personalizado</PresentationFormat>
  <Paragraphs>102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</vt:lpstr>
      <vt:lpstr>Aileron Regular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LAPAXSIS-60</dc:creator>
  <cp:lastModifiedBy>Jorge Martinez Mezquitic</cp:lastModifiedBy>
  <cp:revision>246</cp:revision>
  <dcterms:created xsi:type="dcterms:W3CDTF">2006-08-16T00:00:00Z</dcterms:created>
  <dcterms:modified xsi:type="dcterms:W3CDTF">2023-04-13T16:11:02Z</dcterms:modified>
  <dc:identifier>DAETP6u7IBQ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0x0101009AE966442339E94CBA9EE1855950CC31</vt:lpwstr>
  </property>
</Properties>
</file>