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07C0B8-85F2-7CDE-210A-06AB78546E9E}"/>
              </a:ext>
            </a:extLst>
          </p:cNvPr>
          <p:cNvSpPr/>
          <p:nvPr/>
        </p:nvSpPr>
        <p:spPr>
          <a:xfrm>
            <a:off x="905435" y="887506"/>
            <a:ext cx="1739153" cy="34065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E5EE13-01CF-FF73-FF8C-976C51CF6F52}"/>
              </a:ext>
            </a:extLst>
          </p:cNvPr>
          <p:cNvSpPr/>
          <p:nvPr/>
        </p:nvSpPr>
        <p:spPr>
          <a:xfrm>
            <a:off x="905574" y="850340"/>
            <a:ext cx="1747979" cy="4226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FD96CE-5927-87C8-FBE8-510B2B53608E}"/>
              </a:ext>
            </a:extLst>
          </p:cNvPr>
          <p:cNvSpPr/>
          <p:nvPr/>
        </p:nvSpPr>
        <p:spPr>
          <a:xfrm>
            <a:off x="891286" y="827541"/>
            <a:ext cx="1717443" cy="4185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647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Dinesh G</cp:lastModifiedBy>
  <cp:revision>13</cp:revision>
  <dcterms:created xsi:type="dcterms:W3CDTF">2023-10-07T01:44:58Z</dcterms:created>
  <dcterms:modified xsi:type="dcterms:W3CDTF">2024-10-15T05:11:48Z</dcterms:modified>
</cp:coreProperties>
</file>