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6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D958-3D43-45AA-8494-2F45293E759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26A8-9EA0-4FD5-9210-2991B93A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328467" y="1716654"/>
            <a:ext cx="1000665" cy="75049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.tables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915728" y="2527537"/>
            <a:ext cx="3485072" cy="2355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Ingestion Utility</a:t>
            </a:r>
            <a:endParaRPr lang="en-US" sz="3200" dirty="0"/>
          </a:p>
        </p:txBody>
      </p:sp>
      <p:sp>
        <p:nvSpPr>
          <p:cNvPr id="8" name="Flowchart: Manual Input 7"/>
          <p:cNvSpPr/>
          <p:nvPr/>
        </p:nvSpPr>
        <p:spPr>
          <a:xfrm>
            <a:off x="1259457" y="4037160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9" name="Flowchart: Manual Input 8"/>
          <p:cNvSpPr/>
          <p:nvPr/>
        </p:nvSpPr>
        <p:spPr>
          <a:xfrm>
            <a:off x="1259457" y="4653949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Flowchart: Manual Input 9"/>
          <p:cNvSpPr/>
          <p:nvPr/>
        </p:nvSpPr>
        <p:spPr>
          <a:xfrm>
            <a:off x="1250831" y="5287991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5" idx="1"/>
          </p:cNvCxnSpPr>
          <p:nvPr/>
        </p:nvCxnSpPr>
        <p:spPr>
          <a:xfrm rot="16200000" flipH="1">
            <a:off x="1728511" y="2517825"/>
            <a:ext cx="1287507" cy="1086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3"/>
            <a:endCxn id="5" idx="1"/>
          </p:cNvCxnSpPr>
          <p:nvPr/>
        </p:nvCxnSpPr>
        <p:spPr>
          <a:xfrm flipV="1">
            <a:off x="2173857" y="3705043"/>
            <a:ext cx="741871" cy="560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</p:cNvCxnSpPr>
          <p:nvPr/>
        </p:nvCxnSpPr>
        <p:spPr>
          <a:xfrm flipV="1">
            <a:off x="2173857" y="4265760"/>
            <a:ext cx="370935" cy="616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173856" y="4891176"/>
            <a:ext cx="370935" cy="616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7203057" y="1526875"/>
            <a:ext cx="1319841" cy="7159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Ingestion.sh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7203057" y="2406033"/>
            <a:ext cx="1319841" cy="7159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Ingestion.sh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7231813" y="3879726"/>
            <a:ext cx="1319841" cy="7159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Ingestion.sh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7231813" y="4929994"/>
            <a:ext cx="1319841" cy="7159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Ingestion.sh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8839201" y="1526875"/>
            <a:ext cx="1319841" cy="71599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IngestionLauncher.sh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8839201" y="2406033"/>
            <a:ext cx="1319841" cy="71599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IngestionLauncher.sh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867957" y="3879726"/>
            <a:ext cx="1319841" cy="71599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IngestionLauncher.sh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8867957" y="4929994"/>
            <a:ext cx="1319841" cy="71599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IngestionLauncher.sh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688128" y="1526875"/>
            <a:ext cx="931653" cy="41191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600" dirty="0" smtClean="0"/>
              <a:t>DIF</a:t>
            </a:r>
            <a:endParaRPr lang="en-US" sz="3600" dirty="0"/>
          </a:p>
        </p:txBody>
      </p:sp>
      <p:cxnSp>
        <p:nvCxnSpPr>
          <p:cNvPr id="32" name="Straight Arrow Connector 31"/>
          <p:cNvCxnSpPr>
            <a:stCxn id="25" idx="3"/>
          </p:cNvCxnSpPr>
          <p:nvPr/>
        </p:nvCxnSpPr>
        <p:spPr>
          <a:xfrm flipV="1">
            <a:off x="10159042" y="2762250"/>
            <a:ext cx="529086" cy="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0159042" y="1847295"/>
            <a:ext cx="529086" cy="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187798" y="4265760"/>
            <a:ext cx="529086" cy="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159041" y="5272575"/>
            <a:ext cx="529086" cy="1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  <a:endCxn id="20" idx="1"/>
          </p:cNvCxnSpPr>
          <p:nvPr/>
        </p:nvCxnSpPr>
        <p:spPr>
          <a:xfrm flipV="1">
            <a:off x="6400800" y="1884872"/>
            <a:ext cx="802257" cy="1820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1"/>
          </p:cNvCxnSpPr>
          <p:nvPr/>
        </p:nvCxnSpPr>
        <p:spPr>
          <a:xfrm>
            <a:off x="6801928" y="2762250"/>
            <a:ext cx="401129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6382828" y="3705043"/>
            <a:ext cx="831013" cy="1582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816305" y="4117845"/>
            <a:ext cx="415507" cy="1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3"/>
            <a:endCxn id="24" idx="1"/>
          </p:cNvCxnSpPr>
          <p:nvPr/>
        </p:nvCxnSpPr>
        <p:spPr>
          <a:xfrm>
            <a:off x="8522898" y="1884872"/>
            <a:ext cx="316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551654" y="4213822"/>
            <a:ext cx="316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827698" y="2189672"/>
            <a:ext cx="316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551654" y="5287990"/>
            <a:ext cx="316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511395" y="2732597"/>
            <a:ext cx="316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98334" y="2091903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69578" y="3019592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98333" y="4353092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798333" y="5111149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364854" y="3448217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50831" y="590550"/>
            <a:ext cx="1036895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Ingestion Utility (Multithreading capability)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3998343" y="1447669"/>
            <a:ext cx="1319841" cy="715993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Rerun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7" name="Straight Arrow Connector 76"/>
          <p:cNvCxnSpPr>
            <a:stCxn id="75" idx="2"/>
            <a:endCxn id="5" idx="0"/>
          </p:cNvCxnSpPr>
          <p:nvPr/>
        </p:nvCxnSpPr>
        <p:spPr>
          <a:xfrm>
            <a:off x="4658264" y="2163662"/>
            <a:ext cx="0" cy="363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Multidocument 78"/>
          <p:cNvSpPr/>
          <p:nvPr/>
        </p:nvSpPr>
        <p:spPr>
          <a:xfrm>
            <a:off x="3933285" y="5525214"/>
            <a:ext cx="1449956" cy="758952"/>
          </a:xfrm>
          <a:prstGeom prst="flowChartMulti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Job stats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/>
          <p:cNvCxnSpPr>
            <a:stCxn id="5" idx="2"/>
          </p:cNvCxnSpPr>
          <p:nvPr/>
        </p:nvCxnSpPr>
        <p:spPr>
          <a:xfrm>
            <a:off x="4658264" y="4882549"/>
            <a:ext cx="0" cy="65650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flipV="1">
            <a:off x="6816305" y="6271951"/>
            <a:ext cx="419282" cy="3295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442077" y="6030069"/>
            <a:ext cx="1385621" cy="584775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To be implemented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816305" y="6067592"/>
            <a:ext cx="433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Gundu, Venkatesham</dc:creator>
  <cp:lastModifiedBy>Gundu, Venkatesham</cp:lastModifiedBy>
  <cp:revision>19</cp:revision>
  <dcterms:created xsi:type="dcterms:W3CDTF">2017-06-28T04:10:11Z</dcterms:created>
  <dcterms:modified xsi:type="dcterms:W3CDTF">2017-06-28T04:55:09Z</dcterms:modified>
</cp:coreProperties>
</file>