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5" r:id="rId3"/>
    <p:sldId id="293" r:id="rId4"/>
    <p:sldId id="294" r:id="rId5"/>
    <p:sldId id="279" r:id="rId6"/>
    <p:sldId id="292" r:id="rId7"/>
    <p:sldId id="286" r:id="rId8"/>
    <p:sldId id="287" r:id="rId9"/>
    <p:sldId id="288" r:id="rId10"/>
    <p:sldId id="289" r:id="rId11"/>
    <p:sldId id="290" r:id="rId12"/>
    <p:sldId id="291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71" r:id="rId25"/>
    <p:sldId id="27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1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16627"/>
            <a:ext cx="2292825" cy="19345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19094"/>
            <a:ext cx="2266074" cy="19321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08E2CFC-9960-472A-82F5-08D1D0B3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6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73646" y="703116"/>
            <a:ext cx="184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</a:t>
            </a:r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27061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인스타그램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모방한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bootstrap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활용한 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제작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model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생성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CRUD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좋아요와 댓글 기능을 구현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 제작</a:t>
            </a:r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사용자 권한 관리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=""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=""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=""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=""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2019.04.08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2019.05.02  :  1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60" name="그림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70" y="2021233"/>
            <a:ext cx="2266072" cy="192997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4303727" y="2021233"/>
            <a:ext cx="2266071" cy="19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446923" y="703116"/>
            <a:ext cx="129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1877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기반으로 한 영화 추천 시스템을 개발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영화 데이터 수집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전처리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정렬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Kmeans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GMM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협업필터링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추천 시스템 구현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: SVD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Pandas,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SciPy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=""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=""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=""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=""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2"/>
            <a:ext cx="2292825" cy="347379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8" y="2021232"/>
            <a:ext cx="2266074" cy="347379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7" y="2021233"/>
            <a:ext cx="2266070" cy="347379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88554" y="703116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147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데이터를 수집하고 처리하여 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건강기능식품의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정보를 제공하는 사이트를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747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공공데이터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open API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활용한 데이터베이스 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크롤링을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통한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postgreSQL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활용한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putty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 배포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5618610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5618610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579428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5794283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5794283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2019.10.14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2019.11.08  :  6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9439" y="703116"/>
            <a:ext cx="2992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ANALYSIS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66280" y="1530721"/>
            <a:ext cx="405912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코인노래방 가고 싶다 진짜 코인노래방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가실분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계신가요</a:t>
            </a: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정말 미친놈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처럼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놀아서 스트레스 다 해소시켜드릴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자신있음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452" y="240980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95151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15820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64896" y="2667604"/>
            <a:ext cx="1863524" cy="186352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70345" y="3437158"/>
            <a:ext cx="825867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스트레스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7335" y="3437158"/>
            <a:ext cx="5052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걱정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3875" y="3437158"/>
            <a:ext cx="66556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무력감</a:t>
            </a:r>
            <a:endParaRPr lang="ko-KR" altLang="en-US" sz="1400" b="1" spc="-1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이등변 삼각형 43"/>
          <p:cNvSpPr/>
          <p:nvPr/>
        </p:nvSpPr>
        <p:spPr>
          <a:xfrm flipV="1">
            <a:off x="5903175" y="5054849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925345" y="641043"/>
            <a:ext cx="4340995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707640" y="5506773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44393" y="6045395"/>
            <a:ext cx="5902899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제 주제곡은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LET IT GO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입니다 배틀 한번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뜨쉴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?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채점요소는 감정이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실려있냐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390896" y="5674203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SUGGESTION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8639" y="71669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MARKETING CONCEPT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7311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21530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153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A5EA80F-06F3-4114-954A-79CD10CED1C0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44822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0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5769566" y="4277286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194309" y="4277286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12881" y="44529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4822" y="2527303"/>
            <a:ext cx="2266071" cy="151071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973505" y="4452959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566" y="2527303"/>
            <a:ext cx="2266071" cy="15107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409469" y="4452959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309" y="2527301"/>
            <a:ext cx="2292825" cy="15107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B24F5A1-4457-4CCF-9C88-E8B6C9894A48}"/>
              </a:ext>
            </a:extLst>
          </p:cNvPr>
          <p:cNvCxnSpPr>
            <a:cxnSpLocks/>
          </p:cNvCxnSpPr>
          <p:nvPr/>
        </p:nvCxnSpPr>
        <p:spPr>
          <a:xfrm flipH="1">
            <a:off x="1779523" y="2531111"/>
            <a:ext cx="1565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4F39A25-708E-491A-A2C0-8A45A0F88A27}"/>
              </a:ext>
            </a:extLst>
          </p:cNvPr>
          <p:cNvSpPr txBox="1"/>
          <p:nvPr/>
        </p:nvSpPr>
        <p:spPr>
          <a:xfrm>
            <a:off x="1710821" y="2534920"/>
            <a:ext cx="1043876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그림 혹은 사진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1779523" y="4281386"/>
            <a:ext cx="159694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699181" y="4285487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=""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3344822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7" name="모서리가 둥근 직사각형 63">
            <a:extLst>
              <a:ext uri="{FF2B5EF4-FFF2-40B4-BE49-F238E27FC236}">
                <a16:creationId xmlns=""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5769566" y="5002369"/>
            <a:ext cx="2266071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8" name="모서리가 둥근 직사각형 63">
            <a:extLst>
              <a:ext uri="{FF2B5EF4-FFF2-40B4-BE49-F238E27FC236}">
                <a16:creationId xmlns=""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8194309" y="5002369"/>
            <a:ext cx="2292826" cy="1036199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3677003" y="5305025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6060069" y="5305025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8409469" y="5305025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1779523" y="5006469"/>
            <a:ext cx="1596941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699181" y="5010570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=""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4274479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=""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6699223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=""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9123967" y="4884793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D59C816-6759-47A8-8E47-94220A1FBB1F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56468" y="1227373"/>
            <a:ext cx="2773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2018.07.08 ~ 2018.08.04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측정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21291" y="1769932"/>
            <a:ext cx="5476391" cy="465814"/>
          </a:xfrm>
          <a:prstGeom prst="roundRect">
            <a:avLst>
              <a:gd name="adj" fmla="val 3319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874" y="1845872"/>
            <a:ext cx="2194832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여러분들의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43112" y="1930457"/>
            <a:ext cx="144763" cy="144763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90155" y="1930457"/>
            <a:ext cx="144763" cy="1447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34918" y="1849628"/>
            <a:ext cx="20409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노래방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텐션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지수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3781949" y="2772425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93290" y="27917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404631" y="2811024"/>
            <a:ext cx="0" cy="36610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2A084F34-DE9A-4691-8C97-13AD10B442E1}"/>
              </a:ext>
            </a:extLst>
          </p:cNvPr>
          <p:cNvGrpSpPr/>
          <p:nvPr/>
        </p:nvGrpSpPr>
        <p:grpSpPr>
          <a:xfrm>
            <a:off x="2424851" y="4169336"/>
            <a:ext cx="393060" cy="1545152"/>
            <a:chOff x="2497602" y="4000725"/>
            <a:chExt cx="393060" cy="1955833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4D6E0B4D-A9CC-4950-A68C-A5BEE5E1A7E8}"/>
                </a:ext>
              </a:extLst>
            </p:cNvPr>
            <p:cNvGrpSpPr/>
            <p:nvPr/>
          </p:nvGrpSpPr>
          <p:grpSpPr>
            <a:xfrm>
              <a:off x="2497602" y="4776253"/>
              <a:ext cx="196530" cy="1180305"/>
              <a:chOff x="2514656" y="4776253"/>
              <a:chExt cx="162422" cy="118030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514656" y="4776253"/>
                <a:ext cx="81211" cy="1180305"/>
              </a:xfrm>
              <a:prstGeom prst="rect">
                <a:avLst/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595867" y="4776253"/>
                <a:ext cx="81211" cy="1180305"/>
              </a:xfrm>
              <a:prstGeom prst="rect">
                <a:avLst/>
              </a:prstGeom>
              <a:solidFill>
                <a:srgbClr val="E7B8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0DA39C46-71A5-46DC-8CF8-F8BB6CC964F9}"/>
                </a:ext>
              </a:extLst>
            </p:cNvPr>
            <p:cNvGrpSpPr/>
            <p:nvPr/>
          </p:nvGrpSpPr>
          <p:grpSpPr>
            <a:xfrm>
              <a:off x="2694132" y="4000725"/>
              <a:ext cx="196530" cy="1955833"/>
              <a:chOff x="2677078" y="4000725"/>
              <a:chExt cx="162422" cy="195583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77078" y="4000725"/>
                <a:ext cx="81211" cy="1955833"/>
              </a:xfrm>
              <a:prstGeom prst="rect">
                <a:avLst/>
              </a:prstGeom>
              <a:solidFill>
                <a:srgbClr val="534E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58289" y="4000725"/>
                <a:ext cx="81211" cy="19558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2361318" y="5714488"/>
            <a:ext cx="529920" cy="0"/>
          </a:xfrm>
          <a:prstGeom prst="line">
            <a:avLst/>
          </a:prstGeom>
          <a:ln w="31750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362285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13345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10</a:t>
            </a:r>
            <a:r>
              <a:rPr lang="ko-KR" altLang="en-US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분경과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09963" y="2772425"/>
            <a:ext cx="334230" cy="334230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466123" y="278257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789244" y="2770643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45404" y="277916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100585" y="2768861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56745" y="2775759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443988" y="2767079"/>
            <a:ext cx="334230" cy="3342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00148" y="2770263"/>
            <a:ext cx="421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6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1" name="자유형 120"/>
          <p:cNvSpPr/>
          <p:nvPr/>
        </p:nvSpPr>
        <p:spPr>
          <a:xfrm flipH="1" flipV="1">
            <a:off x="1592106" y="4312375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자유형 121"/>
          <p:cNvSpPr/>
          <p:nvPr/>
        </p:nvSpPr>
        <p:spPr>
          <a:xfrm flipV="1">
            <a:off x="2810207" y="3664769"/>
            <a:ext cx="778274" cy="418367"/>
          </a:xfrm>
          <a:custGeom>
            <a:avLst/>
            <a:gdLst>
              <a:gd name="connsiteX0" fmla="*/ 578532 w 778274"/>
              <a:gd name="connsiteY0" fmla="*/ 488514 h 488514"/>
              <a:gd name="connsiteX1" fmla="*/ 199742 w 778274"/>
              <a:gd name="connsiteY1" fmla="*/ 488514 h 488514"/>
              <a:gd name="connsiteX2" fmla="*/ 0 w 778274"/>
              <a:gd name="connsiteY2" fmla="*/ 288772 h 488514"/>
              <a:gd name="connsiteX3" fmla="*/ 58503 w 778274"/>
              <a:gd name="connsiteY3" fmla="*/ 147533 h 488514"/>
              <a:gd name="connsiteX4" fmla="*/ 68852 w 778274"/>
              <a:gd name="connsiteY4" fmla="*/ 140556 h 488514"/>
              <a:gd name="connsiteX5" fmla="*/ 61595 w 778274"/>
              <a:gd name="connsiteY5" fmla="*/ 105655 h 488514"/>
              <a:gd name="connsiteX6" fmla="*/ 0 w 778274"/>
              <a:gd name="connsiteY6" fmla="*/ 0 h 488514"/>
              <a:gd name="connsiteX7" fmla="*/ 155820 w 778274"/>
              <a:gd name="connsiteY7" fmla="*/ 79938 h 488514"/>
              <a:gd name="connsiteX8" fmla="*/ 168889 w 778274"/>
              <a:gd name="connsiteY8" fmla="*/ 92141 h 488514"/>
              <a:gd name="connsiteX9" fmla="*/ 199742 w 778274"/>
              <a:gd name="connsiteY9" fmla="*/ 89030 h 488514"/>
              <a:gd name="connsiteX10" fmla="*/ 578532 w 778274"/>
              <a:gd name="connsiteY10" fmla="*/ 89030 h 488514"/>
              <a:gd name="connsiteX11" fmla="*/ 778274 w 778274"/>
              <a:gd name="connsiteY11" fmla="*/ 288772 h 488514"/>
              <a:gd name="connsiteX12" fmla="*/ 578532 w 778274"/>
              <a:gd name="connsiteY12" fmla="*/ 488514 h 48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8274" h="488514">
                <a:moveTo>
                  <a:pt x="578532" y="488514"/>
                </a:moveTo>
                <a:lnTo>
                  <a:pt x="199742" y="488514"/>
                </a:lnTo>
                <a:cubicBezTo>
                  <a:pt x="89428" y="488514"/>
                  <a:pt x="0" y="399086"/>
                  <a:pt x="0" y="288772"/>
                </a:cubicBezTo>
                <a:cubicBezTo>
                  <a:pt x="0" y="233615"/>
                  <a:pt x="22357" y="183680"/>
                  <a:pt x="58503" y="147533"/>
                </a:cubicBezTo>
                <a:lnTo>
                  <a:pt x="68852" y="140556"/>
                </a:lnTo>
                <a:lnTo>
                  <a:pt x="61595" y="105655"/>
                </a:lnTo>
                <a:cubicBezTo>
                  <a:pt x="52070" y="76152"/>
                  <a:pt x="34290" y="44426"/>
                  <a:pt x="0" y="0"/>
                </a:cubicBezTo>
                <a:cubicBezTo>
                  <a:pt x="66863" y="22836"/>
                  <a:pt x="117215" y="50117"/>
                  <a:pt x="155820" y="79938"/>
                </a:cubicBezTo>
                <a:lnTo>
                  <a:pt x="168889" y="92141"/>
                </a:lnTo>
                <a:lnTo>
                  <a:pt x="199742" y="89030"/>
                </a:lnTo>
                <a:lnTo>
                  <a:pt x="578532" y="89030"/>
                </a:lnTo>
                <a:cubicBezTo>
                  <a:pt x="688846" y="89030"/>
                  <a:pt x="778274" y="178458"/>
                  <a:pt x="778274" y="288772"/>
                </a:cubicBezTo>
                <a:cubicBezTo>
                  <a:pt x="778274" y="399086"/>
                  <a:pt x="688846" y="488514"/>
                  <a:pt x="578532" y="4885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67138" y="4308400"/>
            <a:ext cx="64793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1,010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96562" y="3664763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2,011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7" name="직선 연결선 126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그룹 130">
            <a:extLst>
              <a:ext uri="{FF2B5EF4-FFF2-40B4-BE49-F238E27FC236}">
                <a16:creationId xmlns="" xmlns:a16="http://schemas.microsoft.com/office/drawing/2014/main" id="{7470BE6B-13AE-4867-8993-8688D876B40F}"/>
              </a:ext>
            </a:extLst>
          </p:cNvPr>
          <p:cNvGrpSpPr/>
          <p:nvPr/>
        </p:nvGrpSpPr>
        <p:grpSpPr>
          <a:xfrm>
            <a:off x="4736192" y="4427229"/>
            <a:ext cx="196530" cy="1287260"/>
            <a:chOff x="2514656" y="4776253"/>
            <a:chExt cx="162422" cy="1180305"/>
          </a:xfrm>
        </p:grpSpPr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99477A68-4DD0-47C3-92FD-761CCCDF570D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="" xmlns:a16="http://schemas.microsoft.com/office/drawing/2014/main" id="{BE8F1C43-7EA0-473A-A046-F23AF0A54573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058F6B7C-FA15-4AFC-875E-9A3C2A6B2243}"/>
              </a:ext>
            </a:extLst>
          </p:cNvPr>
          <p:cNvGrpSpPr/>
          <p:nvPr/>
        </p:nvGrpSpPr>
        <p:grpSpPr>
          <a:xfrm>
            <a:off x="4932722" y="4308400"/>
            <a:ext cx="196530" cy="1406088"/>
            <a:chOff x="2677078" y="4000725"/>
            <a:chExt cx="162422" cy="1955833"/>
          </a:xfrm>
        </p:grpSpPr>
        <p:sp>
          <p:nvSpPr>
            <p:cNvPr id="133" name="직사각형 132">
              <a:extLst>
                <a:ext uri="{FF2B5EF4-FFF2-40B4-BE49-F238E27FC236}">
                  <a16:creationId xmlns="" xmlns:a16="http://schemas.microsoft.com/office/drawing/2014/main" id="{DB6AD627-BD87-420E-B8A3-2D2782D7C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DF7166BE-DDC7-449D-BC65-7E090214DCD9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783D7246-3FE6-424C-A528-73D09F99020A}"/>
              </a:ext>
            </a:extLst>
          </p:cNvPr>
          <p:cNvCxnSpPr/>
          <p:nvPr/>
        </p:nvCxnSpPr>
        <p:spPr>
          <a:xfrm>
            <a:off x="4672659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6856316B-3296-4F51-9CDD-CD79CC6285FA}"/>
              </a:ext>
            </a:extLst>
          </p:cNvPr>
          <p:cNvSpPr/>
          <p:nvPr/>
        </p:nvSpPr>
        <p:spPr>
          <a:xfrm>
            <a:off x="4673626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28052DC8-EAA7-46C4-95DA-A4B59B3B5A69}"/>
              </a:ext>
            </a:extLst>
          </p:cNvPr>
          <p:cNvSpPr txBox="1"/>
          <p:nvPr/>
        </p:nvSpPr>
        <p:spPr>
          <a:xfrm>
            <a:off x="4524686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="" xmlns:a16="http://schemas.microsoft.com/office/drawing/2014/main" id="{40CE32CD-4871-488B-948D-09B05E80FD4F}"/>
              </a:ext>
            </a:extLst>
          </p:cNvPr>
          <p:cNvGrpSpPr/>
          <p:nvPr/>
        </p:nvGrpSpPr>
        <p:grpSpPr>
          <a:xfrm>
            <a:off x="7047533" y="4622255"/>
            <a:ext cx="196530" cy="1092233"/>
            <a:chOff x="2514656" y="4776253"/>
            <a:chExt cx="162422" cy="1180305"/>
          </a:xfrm>
        </p:grpSpPr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AA49D32B-485B-42E9-B6C7-ADA092ECE381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5BECD3B9-05C6-4B34-9E94-30431B2930DD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="" xmlns:a16="http://schemas.microsoft.com/office/drawing/2014/main" id="{AFB6F0FE-1554-4C43-8E53-A5F088136E28}"/>
              </a:ext>
            </a:extLst>
          </p:cNvPr>
          <p:cNvGrpSpPr/>
          <p:nvPr/>
        </p:nvGrpSpPr>
        <p:grpSpPr>
          <a:xfrm>
            <a:off x="7244063" y="4730742"/>
            <a:ext cx="196530" cy="983746"/>
            <a:chOff x="2677078" y="4000725"/>
            <a:chExt cx="162422" cy="1955833"/>
          </a:xfrm>
        </p:grpSpPr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FC0B507F-9385-44BA-A0C9-7097225B390E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="" xmlns:a16="http://schemas.microsoft.com/office/drawing/2014/main" id="{A2532AE9-F431-43FE-9FA1-1AA33969568C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연결선 141">
            <a:extLst>
              <a:ext uri="{FF2B5EF4-FFF2-40B4-BE49-F238E27FC236}">
                <a16:creationId xmlns="" xmlns:a16="http://schemas.microsoft.com/office/drawing/2014/main" id="{13866BD1-EDB7-48C4-90CF-B236BA4AAA1C}"/>
              </a:ext>
            </a:extLst>
          </p:cNvPr>
          <p:cNvCxnSpPr/>
          <p:nvPr/>
        </p:nvCxnSpPr>
        <p:spPr>
          <a:xfrm>
            <a:off x="6984000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8E6FD732-7763-4EB8-BCCB-96A258A917D9}"/>
              </a:ext>
            </a:extLst>
          </p:cNvPr>
          <p:cNvSpPr/>
          <p:nvPr/>
        </p:nvSpPr>
        <p:spPr>
          <a:xfrm>
            <a:off x="6984967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76270E26-926C-4F78-B0FC-94900B1CF80A}"/>
              </a:ext>
            </a:extLst>
          </p:cNvPr>
          <p:cNvSpPr txBox="1"/>
          <p:nvPr/>
        </p:nvSpPr>
        <p:spPr>
          <a:xfrm>
            <a:off x="6836027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A6D1B03B-9054-4FCC-9791-1AE89213A156}"/>
              </a:ext>
            </a:extLst>
          </p:cNvPr>
          <p:cNvGrpSpPr/>
          <p:nvPr/>
        </p:nvGrpSpPr>
        <p:grpSpPr>
          <a:xfrm>
            <a:off x="9358875" y="4427229"/>
            <a:ext cx="196530" cy="1287259"/>
            <a:chOff x="2514656" y="4776253"/>
            <a:chExt cx="162422" cy="1180305"/>
          </a:xfrm>
        </p:grpSpPr>
        <p:sp>
          <p:nvSpPr>
            <p:cNvPr id="160" name="직사각형 159">
              <a:extLst>
                <a:ext uri="{FF2B5EF4-FFF2-40B4-BE49-F238E27FC236}">
                  <a16:creationId xmlns="" xmlns:a16="http://schemas.microsoft.com/office/drawing/2014/main" id="{7F4648D9-40F6-4F8F-BF6C-B9438F211630}"/>
                </a:ext>
              </a:extLst>
            </p:cNvPr>
            <p:cNvSpPr/>
            <p:nvPr/>
          </p:nvSpPr>
          <p:spPr>
            <a:xfrm>
              <a:off x="2514656" y="4776253"/>
              <a:ext cx="81211" cy="118030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="" xmlns:a16="http://schemas.microsoft.com/office/drawing/2014/main" id="{1AEA2821-935A-476F-BB13-5DDB2CEF9FF1}"/>
                </a:ext>
              </a:extLst>
            </p:cNvPr>
            <p:cNvSpPr/>
            <p:nvPr/>
          </p:nvSpPr>
          <p:spPr>
            <a:xfrm>
              <a:off x="2595867" y="4776253"/>
              <a:ext cx="81211" cy="1180305"/>
            </a:xfrm>
            <a:prstGeom prst="rect">
              <a:avLst/>
            </a:prstGeom>
            <a:solidFill>
              <a:srgbClr val="E7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="" xmlns:a16="http://schemas.microsoft.com/office/drawing/2014/main" id="{BC63BB22-984A-4BD1-9FE7-E016C5DA4040}"/>
              </a:ext>
            </a:extLst>
          </p:cNvPr>
          <p:cNvGrpSpPr/>
          <p:nvPr/>
        </p:nvGrpSpPr>
        <p:grpSpPr>
          <a:xfrm>
            <a:off x="9555405" y="4308400"/>
            <a:ext cx="196530" cy="1406088"/>
            <a:chOff x="2677078" y="4000725"/>
            <a:chExt cx="162422" cy="1955833"/>
          </a:xfrm>
        </p:grpSpPr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B58CCF92-9C87-4AE3-AE5B-C14FE14400C8}"/>
                </a:ext>
              </a:extLst>
            </p:cNvPr>
            <p:cNvSpPr/>
            <p:nvPr/>
          </p:nvSpPr>
          <p:spPr>
            <a:xfrm>
              <a:off x="2677078" y="4000725"/>
              <a:ext cx="81211" cy="1955833"/>
            </a:xfrm>
            <a:prstGeom prst="rect">
              <a:avLst/>
            </a:prstGeom>
            <a:solidFill>
              <a:srgbClr val="534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="" xmlns:a16="http://schemas.microsoft.com/office/drawing/2014/main" id="{6121E5AF-C694-458F-9188-900F34F8ECC7}"/>
                </a:ext>
              </a:extLst>
            </p:cNvPr>
            <p:cNvSpPr/>
            <p:nvPr/>
          </p:nvSpPr>
          <p:spPr>
            <a:xfrm>
              <a:off x="2758289" y="4000725"/>
              <a:ext cx="81211" cy="19558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연결선 152">
            <a:extLst>
              <a:ext uri="{FF2B5EF4-FFF2-40B4-BE49-F238E27FC236}">
                <a16:creationId xmlns="" xmlns:a16="http://schemas.microsoft.com/office/drawing/2014/main" id="{6C8A3A08-2668-4E13-9E40-7FFA6F6D6A09}"/>
              </a:ext>
            </a:extLst>
          </p:cNvPr>
          <p:cNvCxnSpPr/>
          <p:nvPr/>
        </p:nvCxnSpPr>
        <p:spPr>
          <a:xfrm>
            <a:off x="9295342" y="5714488"/>
            <a:ext cx="52992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C0A26703-3619-4264-86D3-B2BF8853E349}"/>
              </a:ext>
            </a:extLst>
          </p:cNvPr>
          <p:cNvSpPr/>
          <p:nvPr/>
        </p:nvSpPr>
        <p:spPr>
          <a:xfrm>
            <a:off x="9296309" y="5740188"/>
            <a:ext cx="527986" cy="172059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CE35BDD8-1925-49B8-B923-87463C4C0EF1}"/>
              </a:ext>
            </a:extLst>
          </p:cNvPr>
          <p:cNvSpPr txBox="1"/>
          <p:nvPr/>
        </p:nvSpPr>
        <p:spPr>
          <a:xfrm>
            <a:off x="9147369" y="5937946"/>
            <a:ext cx="825867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분경과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6734C80A-9B1B-46F4-BA80-DBB0B56781C3}"/>
              </a:ext>
            </a:extLst>
          </p:cNvPr>
          <p:cNvSpPr txBox="1"/>
          <p:nvPr/>
        </p:nvSpPr>
        <p:spPr>
          <a:xfrm>
            <a:off x="4182775" y="4344265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1,145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F72247B1-9DB0-4194-B819-6880F559634E}"/>
              </a:ext>
            </a:extLst>
          </p:cNvPr>
          <p:cNvSpPr txBox="1"/>
          <p:nvPr/>
        </p:nvSpPr>
        <p:spPr>
          <a:xfrm>
            <a:off x="5098446" y="4226507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947B0569-288F-4A74-8B53-DC5763006B06}"/>
              </a:ext>
            </a:extLst>
          </p:cNvPr>
          <p:cNvSpPr txBox="1"/>
          <p:nvPr/>
        </p:nvSpPr>
        <p:spPr>
          <a:xfrm>
            <a:off x="6501993" y="4517359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1,015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1D33141D-7AE6-46F6-94D2-889BA9E12A92}"/>
              </a:ext>
            </a:extLst>
          </p:cNvPr>
          <p:cNvSpPr txBox="1"/>
          <p:nvPr/>
        </p:nvSpPr>
        <p:spPr>
          <a:xfrm>
            <a:off x="7429038" y="4675119"/>
            <a:ext cx="439544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982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51B5FD30-5EBA-4698-8052-A3364D322249}"/>
              </a:ext>
            </a:extLst>
          </p:cNvPr>
          <p:cNvSpPr txBox="1"/>
          <p:nvPr/>
        </p:nvSpPr>
        <p:spPr>
          <a:xfrm>
            <a:off x="9714782" y="4229490"/>
            <a:ext cx="558166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1,092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9B8D06CB-ADCE-4140-9E0C-73BCC162F912}"/>
              </a:ext>
            </a:extLst>
          </p:cNvPr>
          <p:cNvSpPr txBox="1"/>
          <p:nvPr/>
        </p:nvSpPr>
        <p:spPr>
          <a:xfrm>
            <a:off x="8809583" y="4375906"/>
            <a:ext cx="55816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1,089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7767" y="703116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PROMOTION GOAL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17384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917384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69729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357409" y="3755069"/>
            <a:ext cx="112883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PATRON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1026" y="3001117"/>
            <a:ext cx="521601" cy="521601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2197050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16771" y="4602966"/>
            <a:ext cx="1810111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단골 되면 사장님이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서비스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개많이줌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53801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21494" y="3755069"/>
            <a:ext cx="196880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COMPONY STRESS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SOLUTION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098" y="3001116"/>
            <a:ext cx="521601" cy="521601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5409926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33517" y="4602966"/>
            <a:ext cx="1944763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노래방 나랑 자주 다니면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스트레스 완전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잘풀림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완전 인정</a:t>
            </a:r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 인정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핵이득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37873" y="2714086"/>
            <a:ext cx="2904194" cy="3044142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325892" y="3755069"/>
            <a:ext cx="19281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7A3C"/>
                </a:solidFill>
                <a:latin typeface="Kozuka Gothic Pr6N H" panose="020B0800000000000000" pitchFamily="34" charset="-128"/>
              </a:rPr>
              <a:t>COMMUNICATION</a:t>
            </a:r>
          </a:p>
          <a:p>
            <a:pPr algn="ctr">
              <a:lnSpc>
                <a:spcPct val="120000"/>
              </a:lnSpc>
            </a:pPr>
            <a:r>
              <a:rPr lang="en-US" altLang="ko-KR" sz="1400" spc="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VITALIZATION</a:t>
            </a:r>
            <a:endParaRPr lang="ko-KR" altLang="en-US" sz="1400" spc="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o L" panose="020B0200000000000000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170" y="3001116"/>
            <a:ext cx="521601" cy="521601"/>
          </a:xfrm>
          <a:prstGeom prst="rect">
            <a:avLst/>
          </a:prstGeom>
        </p:spPr>
      </p:pic>
      <p:cxnSp>
        <p:nvCxnSpPr>
          <p:cNvPr id="111" name="직선 연결선 110"/>
          <p:cNvCxnSpPr/>
          <p:nvPr/>
        </p:nvCxnSpPr>
        <p:spPr>
          <a:xfrm>
            <a:off x="8593998" y="4503673"/>
            <a:ext cx="139194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69499" y="4602966"/>
            <a:ext cx="2040943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소통 많이 하면 내가 막 템플릿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퍼주고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그럴수도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있음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개이득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4E544D4E-0DD6-4B39-802B-4CCD21CB5E7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423" y="703116"/>
            <a:ext cx="364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PROBLEM SUGGESTION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FF6191E-9726-4B48-8278-8F1631A2B8E7}"/>
              </a:ext>
            </a:extLst>
          </p:cNvPr>
          <p:cNvSpPr txBox="1"/>
          <p:nvPr/>
        </p:nvSpPr>
        <p:spPr>
          <a:xfrm>
            <a:off x="4092592" y="1530721"/>
            <a:ext cx="4009431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그냥 노래방도 괜찮아요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여자키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문제없이 맞춰드립니다 이런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풀서비스가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어디있어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진짜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나란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피도리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정말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오져버리네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08C8E2-4CED-4CB5-89E1-790B52607D97}"/>
              </a:ext>
            </a:extLst>
          </p:cNvPr>
          <p:cNvSpPr/>
          <p:nvPr/>
        </p:nvSpPr>
        <p:spPr>
          <a:xfrm>
            <a:off x="2577781" y="2442128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E8402E1-CCFD-40E5-A980-7876D8DC95A7}"/>
              </a:ext>
            </a:extLst>
          </p:cNvPr>
          <p:cNvCxnSpPr>
            <a:cxnSpLocks/>
          </p:cNvCxnSpPr>
          <p:nvPr/>
        </p:nvCxnSpPr>
        <p:spPr>
          <a:xfrm flipH="1">
            <a:off x="1457391" y="2459884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49F5360-FCA0-4F95-8639-03D69A3F7F9B}"/>
              </a:ext>
            </a:extLst>
          </p:cNvPr>
          <p:cNvSpPr txBox="1"/>
          <p:nvPr/>
        </p:nvSpPr>
        <p:spPr>
          <a:xfrm>
            <a:off x="1349943" y="2500524"/>
            <a:ext cx="863762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C52E41E-402B-4906-AA96-EE0DF7F42636}"/>
              </a:ext>
            </a:extLst>
          </p:cNvPr>
          <p:cNvSpPr/>
          <p:nvPr/>
        </p:nvSpPr>
        <p:spPr>
          <a:xfrm>
            <a:off x="47621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ACE4EC5-754A-4055-946D-09008ADF6850}"/>
              </a:ext>
            </a:extLst>
          </p:cNvPr>
          <p:cNvSpPr/>
          <p:nvPr/>
        </p:nvSpPr>
        <p:spPr>
          <a:xfrm>
            <a:off x="6946581" y="2459884"/>
            <a:ext cx="1638050" cy="309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E7132D7-A0A4-4CE6-ACA3-218B6D29F901}"/>
              </a:ext>
            </a:extLst>
          </p:cNvPr>
          <p:cNvSpPr/>
          <p:nvPr/>
        </p:nvSpPr>
        <p:spPr>
          <a:xfrm>
            <a:off x="9130981" y="3286254"/>
            <a:ext cx="1638050" cy="3094177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0FC95EB2-7ADD-4592-A33C-C95F87D3DC65}"/>
              </a:ext>
            </a:extLst>
          </p:cNvPr>
          <p:cNvCxnSpPr>
            <a:cxnSpLocks/>
          </p:cNvCxnSpPr>
          <p:nvPr/>
        </p:nvCxnSpPr>
        <p:spPr>
          <a:xfrm flipH="1">
            <a:off x="5824907" y="2480215"/>
            <a:ext cx="97028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0078652-E839-498D-9CF2-2BAC559114F2}"/>
              </a:ext>
            </a:extLst>
          </p:cNvPr>
          <p:cNvSpPr txBox="1"/>
          <p:nvPr/>
        </p:nvSpPr>
        <p:spPr>
          <a:xfrm>
            <a:off x="5717459" y="2520855"/>
            <a:ext cx="863763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BRAND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659A426-A2D1-42F3-A958-5BDD5B3E285C}"/>
              </a:ext>
            </a:extLst>
          </p:cNvPr>
          <p:cNvCxnSpPr>
            <a:cxnSpLocks/>
          </p:cNvCxnSpPr>
          <p:nvPr/>
        </p:nvCxnSpPr>
        <p:spPr>
          <a:xfrm flipH="1">
            <a:off x="3641692" y="6360111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F89B736-9723-4A8A-B693-5FC26E3EFC06}"/>
              </a:ext>
            </a:extLst>
          </p:cNvPr>
          <p:cNvSpPr txBox="1"/>
          <p:nvPr/>
        </p:nvSpPr>
        <p:spPr>
          <a:xfrm>
            <a:off x="3534244" y="5797763"/>
            <a:ext cx="1040991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MARKETING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97FFDFEC-BEB2-4684-83D7-B06578A99BD8}"/>
              </a:ext>
            </a:extLst>
          </p:cNvPr>
          <p:cNvCxnSpPr>
            <a:cxnSpLocks/>
          </p:cNvCxnSpPr>
          <p:nvPr/>
        </p:nvCxnSpPr>
        <p:spPr>
          <a:xfrm flipH="1">
            <a:off x="8017499" y="6363812"/>
            <a:ext cx="970280" cy="0"/>
          </a:xfrm>
          <a:prstGeom prst="line">
            <a:avLst/>
          </a:prstGeom>
          <a:ln w="15875">
            <a:solidFill>
              <a:srgbClr val="E07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B44AF6C-9E96-4FB2-8698-5B99AC7A0EFA}"/>
              </a:ext>
            </a:extLst>
          </p:cNvPr>
          <p:cNvSpPr txBox="1"/>
          <p:nvPr/>
        </p:nvSpPr>
        <p:spPr>
          <a:xfrm>
            <a:off x="7910051" y="5801464"/>
            <a:ext cx="1095685" cy="513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PROMOTION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07A3C"/>
                </a:solidFill>
              </a:rPr>
              <a:t>CONCEPT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07A3C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067B872-0F49-4A18-9B93-2B24A01B2B27}"/>
              </a:ext>
            </a:extLst>
          </p:cNvPr>
          <p:cNvSpPr txBox="1"/>
          <p:nvPr/>
        </p:nvSpPr>
        <p:spPr>
          <a:xfrm>
            <a:off x="3208824" y="5013085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TONE&amp;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MANNER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8DF6478-686A-466B-9F5E-4627DA53AA41}"/>
              </a:ext>
            </a:extLst>
          </p:cNvPr>
          <p:cNvSpPr txBox="1"/>
          <p:nvPr/>
        </p:nvSpPr>
        <p:spPr>
          <a:xfrm>
            <a:off x="2593357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C361C000-34E4-4EA4-A552-D0C3F09A6B4D}"/>
              </a:ext>
            </a:extLst>
          </p:cNvPr>
          <p:cNvSpPr txBox="1"/>
          <p:nvPr/>
        </p:nvSpPr>
        <p:spPr>
          <a:xfrm>
            <a:off x="4776264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2C0F23A8-3728-4E28-8312-A1C1903FF531}"/>
              </a:ext>
            </a:extLst>
          </p:cNvPr>
          <p:cNvSpPr txBox="1"/>
          <p:nvPr/>
        </p:nvSpPr>
        <p:spPr>
          <a:xfrm>
            <a:off x="6944322" y="2531230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C7ED275D-8C96-481F-9DFA-37D333B3FF69}"/>
              </a:ext>
            </a:extLst>
          </p:cNvPr>
          <p:cNvSpPr txBox="1"/>
          <p:nvPr/>
        </p:nvSpPr>
        <p:spPr>
          <a:xfrm>
            <a:off x="9130981" y="3360139"/>
            <a:ext cx="1271502" cy="61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써야할지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이제 더 이상 모름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감이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안잡혀</a:t>
            </a:r>
            <a:endParaRPr lang="en-US" altLang="ko-KR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91A5611-8001-469E-A261-F95ABDAC8959}"/>
              </a:ext>
            </a:extLst>
          </p:cNvPr>
          <p:cNvSpPr txBox="1"/>
          <p:nvPr/>
        </p:nvSpPr>
        <p:spPr>
          <a:xfrm>
            <a:off x="5433300" y="5857211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SOCIAL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SERVICE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3C613175-228B-4E35-A138-26DC48BA53AC}"/>
              </a:ext>
            </a:extLst>
          </p:cNvPr>
          <p:cNvSpPr txBox="1"/>
          <p:nvPr/>
        </p:nvSpPr>
        <p:spPr>
          <a:xfrm>
            <a:off x="7452526" y="5013085"/>
            <a:ext cx="11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POLISHED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COLOR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18EA2B3D-6B58-40E4-8C89-84070BF5BDE0}"/>
              </a:ext>
            </a:extLst>
          </p:cNvPr>
          <p:cNvSpPr txBox="1"/>
          <p:nvPr/>
        </p:nvSpPr>
        <p:spPr>
          <a:xfrm>
            <a:off x="9837942" y="5857211"/>
            <a:ext cx="93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SIMPLE</a:t>
            </a:r>
          </a:p>
          <a:p>
            <a:pPr algn="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LAYOUT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68D17E74-73BC-4BBB-9FEA-474B2211D296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18" name="모서리가 둥근 직사각형 124">
              <a:extLst>
                <a:ext uri="{FF2B5EF4-FFF2-40B4-BE49-F238E27FC236}">
                  <a16:creationId xmlns="" xmlns:a16="http://schemas.microsoft.com/office/drawing/2014/main" id="{584883F2-7D0A-4258-9988-26051162B35D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="" xmlns:a16="http://schemas.microsoft.com/office/drawing/2014/main" id="{3181A168-F785-4A5A-9F0E-0569CB54B987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610D56AF-E37A-4C20-8999-F485EDD25003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9E3AE36E-5717-4F67-BE2E-4DD89C426508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66D289DB-2B75-4CDB-BDB7-F3A8BA29DBFC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831144F-05CE-45DB-8522-FA7F3CB68BCA}"/>
              </a:ext>
            </a:extLst>
          </p:cNvPr>
          <p:cNvSpPr/>
          <p:nvPr/>
        </p:nvSpPr>
        <p:spPr>
          <a:xfrm>
            <a:off x="3452431" y="2675432"/>
            <a:ext cx="5366449" cy="1794968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4F8CE10-2E70-4B6A-BB74-09DD22BDB5E6}"/>
              </a:ext>
            </a:extLst>
          </p:cNvPr>
          <p:cNvSpPr/>
          <p:nvPr/>
        </p:nvSpPr>
        <p:spPr>
          <a:xfrm>
            <a:off x="3560128" y="2646679"/>
            <a:ext cx="4998720" cy="156464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CB24F15-05BB-491A-A85B-67A6C2025101}"/>
              </a:ext>
            </a:extLst>
          </p:cNvPr>
          <p:cNvSpPr/>
          <p:nvPr/>
        </p:nvSpPr>
        <p:spPr>
          <a:xfrm>
            <a:off x="4515734" y="3115748"/>
            <a:ext cx="3087506" cy="626505"/>
          </a:xfrm>
          <a:prstGeom prst="rect">
            <a:avLst/>
          </a:prstGeom>
          <a:pattFill prst="pct5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F0C72D2-36ED-42E6-A521-C82518B6EEC2}"/>
              </a:ext>
            </a:extLst>
          </p:cNvPr>
          <p:cNvSpPr txBox="1"/>
          <p:nvPr/>
        </p:nvSpPr>
        <p:spPr>
          <a:xfrm>
            <a:off x="4510831" y="3198167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BREAKING </a:t>
            </a:r>
            <a:r>
              <a:rPr lang="en-US" altLang="ko-KR" sz="24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SLIDE</a:t>
            </a:r>
            <a:endParaRPr lang="ko-KR" altLang="en-US" sz="24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4DADF8A6-55BC-4EC5-8340-3DC62139126F}"/>
              </a:ext>
            </a:extLst>
          </p:cNvPr>
          <p:cNvCxnSpPr/>
          <p:nvPr/>
        </p:nvCxnSpPr>
        <p:spPr>
          <a:xfrm>
            <a:off x="4515734" y="38080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F37A601A-4BF2-41F5-90A3-CBE73F58B7C4}"/>
              </a:ext>
            </a:extLst>
          </p:cNvPr>
          <p:cNvCxnSpPr/>
          <p:nvPr/>
        </p:nvCxnSpPr>
        <p:spPr>
          <a:xfrm>
            <a:off x="4515734" y="304996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D5DF210-69F5-41B6-8884-E93997E772E4}"/>
              </a:ext>
            </a:extLst>
          </p:cNvPr>
          <p:cNvSpPr/>
          <p:nvPr/>
        </p:nvSpPr>
        <p:spPr>
          <a:xfrm>
            <a:off x="5520085" y="2756581"/>
            <a:ext cx="122825" cy="122825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6CDC6A-08D6-4AC9-AEE7-80EF44E3504D}"/>
              </a:ext>
            </a:extLst>
          </p:cNvPr>
          <p:cNvSpPr/>
          <p:nvPr/>
        </p:nvSpPr>
        <p:spPr>
          <a:xfrm>
            <a:off x="580363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AEABCEE3-0213-424D-A27D-0E4ACA8213F5}"/>
              </a:ext>
            </a:extLst>
          </p:cNvPr>
          <p:cNvSpPr/>
          <p:nvPr/>
        </p:nvSpPr>
        <p:spPr>
          <a:xfrm>
            <a:off x="604061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82FFD1B-9B3D-4230-BE6A-A9E0A1EE687F}"/>
              </a:ext>
            </a:extLst>
          </p:cNvPr>
          <p:cNvSpPr/>
          <p:nvPr/>
        </p:nvSpPr>
        <p:spPr>
          <a:xfrm>
            <a:off x="6277600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BF83315-77D6-4392-8889-F4AF905E039E}"/>
              </a:ext>
            </a:extLst>
          </p:cNvPr>
          <p:cNvSpPr/>
          <p:nvPr/>
        </p:nvSpPr>
        <p:spPr>
          <a:xfrm>
            <a:off x="6514585" y="2779861"/>
            <a:ext cx="76265" cy="76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1B6B372-BD53-40CC-A569-968028981491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FC515B4-83EE-45BC-8C85-840BDD6F8CB3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F34D328C-61F4-4A5A-9704-89409E46AEE4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BD1BC17B-086D-490E-B7B3-EC51D75FB196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7112C57-8CE5-40B5-BCF0-D2431D3559C5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미친듯이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315907C-9157-43B0-867C-C78E1BDCCBDE}"/>
              </a:ext>
            </a:extLst>
          </p:cNvPr>
          <p:cNvGrpSpPr/>
          <p:nvPr/>
        </p:nvGrpSpPr>
        <p:grpSpPr>
          <a:xfrm>
            <a:off x="2545813" y="4160757"/>
            <a:ext cx="1645752" cy="1479589"/>
            <a:chOff x="1686560" y="4378334"/>
            <a:chExt cx="1991360" cy="1479589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A125B603-1518-49E4-865E-F08CDD89A929}"/>
                </a:ext>
              </a:extLst>
            </p:cNvPr>
            <p:cNvSpPr/>
            <p:nvPr/>
          </p:nvSpPr>
          <p:spPr>
            <a:xfrm>
              <a:off x="1686560" y="4378334"/>
              <a:ext cx="1991360" cy="14795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41BDB270-89C8-49FE-BCDB-A566BA0AFFFE}"/>
                </a:ext>
              </a:extLst>
            </p:cNvPr>
            <p:cNvSpPr/>
            <p:nvPr/>
          </p:nvSpPr>
          <p:spPr>
            <a:xfrm>
              <a:off x="1723736" y="4415573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F9D0F2F-265D-4657-90F1-AB5F19864478}"/>
              </a:ext>
            </a:extLst>
          </p:cNvPr>
          <p:cNvSpPr txBox="1"/>
          <p:nvPr/>
        </p:nvSpPr>
        <p:spPr>
          <a:xfrm>
            <a:off x="2526942" y="4221570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BD95EC5-51E0-4D80-8D14-C2609BD1B66F}"/>
              </a:ext>
            </a:extLst>
          </p:cNvPr>
          <p:cNvSpPr txBox="1"/>
          <p:nvPr/>
        </p:nvSpPr>
        <p:spPr>
          <a:xfrm>
            <a:off x="3555987" y="5082198"/>
            <a:ext cx="61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PLAY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B11B406-728B-4632-8ABC-4040BB1CCB8D}"/>
              </a:ext>
            </a:extLst>
          </p:cNvPr>
          <p:cNvSpPr txBox="1"/>
          <p:nvPr/>
        </p:nvSpPr>
        <p:spPr>
          <a:xfrm>
            <a:off x="2615919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2018-07-16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월요일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FB081E3-350A-4FA9-9680-04F68F9491C2}"/>
              </a:ext>
            </a:extLst>
          </p:cNvPr>
          <p:cNvSpPr txBox="1"/>
          <p:nvPr/>
        </p:nvSpPr>
        <p:spPr>
          <a:xfrm>
            <a:off x="2713407" y="5333164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F5B820B-C6EA-4B23-AC71-77F6FBD5FDA0}"/>
              </a:ext>
            </a:extLst>
          </p:cNvPr>
          <p:cNvGrpSpPr/>
          <p:nvPr/>
        </p:nvGrpSpPr>
        <p:grpSpPr>
          <a:xfrm>
            <a:off x="4369337" y="3418446"/>
            <a:ext cx="1645752" cy="2221900"/>
            <a:chOff x="3962400" y="3636023"/>
            <a:chExt cx="1991360" cy="2221900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1577B37E-32E2-441C-A765-C275FD089E28}"/>
                </a:ext>
              </a:extLst>
            </p:cNvPr>
            <p:cNvSpPr/>
            <p:nvPr/>
          </p:nvSpPr>
          <p:spPr>
            <a:xfrm>
              <a:off x="3962400" y="3636023"/>
              <a:ext cx="1991360" cy="2221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C7149EE6-72B0-483B-BFCB-F2B27302C991}"/>
                </a:ext>
              </a:extLst>
            </p:cNvPr>
            <p:cNvSpPr/>
            <p:nvPr/>
          </p:nvSpPr>
          <p:spPr>
            <a:xfrm>
              <a:off x="4004080" y="3675144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EF1260A-5333-4E36-8147-6DF1A23C311D}"/>
              </a:ext>
            </a:extLst>
          </p:cNvPr>
          <p:cNvSpPr txBox="1"/>
          <p:nvPr/>
        </p:nvSpPr>
        <p:spPr>
          <a:xfrm>
            <a:off x="4349065" y="3496147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32EB9AC-555D-46F7-A13D-C78C6E9A7A3A}"/>
              </a:ext>
            </a:extLst>
          </p:cNvPr>
          <p:cNvSpPr txBox="1"/>
          <p:nvPr/>
        </p:nvSpPr>
        <p:spPr>
          <a:xfrm>
            <a:off x="4946210" y="508219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COMPANY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D32FD9D-DC4D-4A38-9D8B-A1D0D674D773}"/>
              </a:ext>
            </a:extLst>
          </p:cNvPr>
          <p:cNvSpPr txBox="1"/>
          <p:nvPr/>
        </p:nvSpPr>
        <p:spPr>
          <a:xfrm>
            <a:off x="4439443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2018-07-24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화요일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0B9DD92-7402-420E-B251-DB928DFA20B7}"/>
              </a:ext>
            </a:extLst>
          </p:cNvPr>
          <p:cNvSpPr txBox="1"/>
          <p:nvPr/>
        </p:nvSpPr>
        <p:spPr>
          <a:xfrm>
            <a:off x="4544574" y="5327430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51E5CB5-86F3-4AF5-BE91-0F5BB31329E7}"/>
              </a:ext>
            </a:extLst>
          </p:cNvPr>
          <p:cNvGrpSpPr/>
          <p:nvPr/>
        </p:nvGrpSpPr>
        <p:grpSpPr>
          <a:xfrm>
            <a:off x="6172589" y="3153238"/>
            <a:ext cx="1645752" cy="2500369"/>
            <a:chOff x="6238240" y="3370815"/>
            <a:chExt cx="1991360" cy="2500369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89058FE1-E8F7-4F03-BE1B-B061BA68F617}"/>
                </a:ext>
              </a:extLst>
            </p:cNvPr>
            <p:cNvSpPr/>
            <p:nvPr/>
          </p:nvSpPr>
          <p:spPr>
            <a:xfrm>
              <a:off x="6238240" y="3370815"/>
              <a:ext cx="1991360" cy="2500369"/>
            </a:xfrm>
            <a:prstGeom prst="rect">
              <a:avLst/>
            </a:prstGeom>
            <a:noFill/>
            <a:ln>
              <a:solidFill>
                <a:srgbClr val="E89C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EAAB6BB3-6BCD-488D-A52C-15FAB7AE23B5}"/>
                </a:ext>
              </a:extLst>
            </p:cNvPr>
            <p:cNvSpPr/>
            <p:nvPr/>
          </p:nvSpPr>
          <p:spPr>
            <a:xfrm>
              <a:off x="6279920" y="3410276"/>
              <a:ext cx="1908000" cy="264868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3378D10-D32F-4BBF-968F-2EEBA2885B50}"/>
              </a:ext>
            </a:extLst>
          </p:cNvPr>
          <p:cNvSpPr txBox="1"/>
          <p:nvPr/>
        </p:nvSpPr>
        <p:spPr>
          <a:xfrm>
            <a:off x="6178265" y="3148754"/>
            <a:ext cx="55015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58%</a:t>
            </a:r>
            <a:endParaRPr lang="ko-KR" altLang="en-US" sz="14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0FEB7AA-1A5C-43BF-BAB3-E6F861CC3161}"/>
              </a:ext>
            </a:extLst>
          </p:cNvPr>
          <p:cNvSpPr txBox="1"/>
          <p:nvPr/>
        </p:nvSpPr>
        <p:spPr>
          <a:xfrm>
            <a:off x="6792830" y="508219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KARAOKE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62628B8-3CBA-45A9-8CE5-FCFCF88C0F45}"/>
              </a:ext>
            </a:extLst>
          </p:cNvPr>
          <p:cNvSpPr txBox="1"/>
          <p:nvPr/>
        </p:nvSpPr>
        <p:spPr>
          <a:xfrm>
            <a:off x="6242695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2018-07-31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금요일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45F3D4D6-29E4-4664-A605-B676C731F18D}"/>
              </a:ext>
            </a:extLst>
          </p:cNvPr>
          <p:cNvSpPr txBox="1"/>
          <p:nvPr/>
        </p:nvSpPr>
        <p:spPr>
          <a:xfrm>
            <a:off x="6355469" y="5321696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ABF7650-7F1B-40BD-9B10-5819AC3EC9EA}"/>
              </a:ext>
            </a:extLst>
          </p:cNvPr>
          <p:cNvGrpSpPr/>
          <p:nvPr/>
        </p:nvGrpSpPr>
        <p:grpSpPr>
          <a:xfrm>
            <a:off x="8011740" y="4612468"/>
            <a:ext cx="1645752" cy="1027878"/>
            <a:chOff x="8514080" y="4830045"/>
            <a:chExt cx="1991360" cy="1027878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D2B026E1-8E37-4C0F-8D13-FB5488333434}"/>
                </a:ext>
              </a:extLst>
            </p:cNvPr>
            <p:cNvSpPr/>
            <p:nvPr/>
          </p:nvSpPr>
          <p:spPr>
            <a:xfrm>
              <a:off x="8514080" y="4830045"/>
              <a:ext cx="1991360" cy="10278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A312172E-7CE4-4091-985B-408CDB9448F7}"/>
                </a:ext>
              </a:extLst>
            </p:cNvPr>
            <p:cNvSpPr/>
            <p:nvPr/>
          </p:nvSpPr>
          <p:spPr>
            <a:xfrm>
              <a:off x="8555760" y="4875952"/>
              <a:ext cx="1908000" cy="589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6E5DE35-BD41-4CE6-AA48-04380EBBFA07}"/>
              </a:ext>
            </a:extLst>
          </p:cNvPr>
          <p:cNvSpPr txBox="1"/>
          <p:nvPr/>
        </p:nvSpPr>
        <p:spPr>
          <a:xfrm>
            <a:off x="7975842" y="4671974"/>
            <a:ext cx="534121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06%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45B4132-5001-4355-8727-0D1ACBFE55D0}"/>
              </a:ext>
            </a:extLst>
          </p:cNvPr>
          <p:cNvSpPr txBox="1"/>
          <p:nvPr/>
        </p:nvSpPr>
        <p:spPr>
          <a:xfrm>
            <a:off x="8858092" y="50821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HOUSE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5836FE53-9D94-470A-8804-03E7B24F1488}"/>
              </a:ext>
            </a:extLst>
          </p:cNvPr>
          <p:cNvSpPr txBox="1"/>
          <p:nvPr/>
        </p:nvSpPr>
        <p:spPr>
          <a:xfrm>
            <a:off x="8081846" y="5707312"/>
            <a:ext cx="1505540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2018-08-04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토요일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50A3194-A3FF-42E7-9CD6-415CB4662A55}"/>
              </a:ext>
            </a:extLst>
          </p:cNvPr>
          <p:cNvSpPr txBox="1"/>
          <p:nvPr/>
        </p:nvSpPr>
        <p:spPr>
          <a:xfrm>
            <a:off x="8202263" y="5315962"/>
            <a:ext cx="1444626" cy="267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어디에서 </a:t>
            </a:r>
            <a:r>
              <a:rPr lang="ko-KR" altLang="en-US" sz="105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놀어야할까</a:t>
            </a:r>
            <a:endParaRPr lang="ko-KR" altLang="en-US" sz="10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C583D99B-2AEA-4CAF-94B3-E935DF35B8AD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08" name="모서리가 둥근 직사각형 21">
              <a:extLst>
                <a:ext uri="{FF2B5EF4-FFF2-40B4-BE49-F238E27FC236}">
                  <a16:creationId xmlns="" xmlns:a16="http://schemas.microsoft.com/office/drawing/2014/main" id="{4AFB5704-3C0E-4968-A9F2-F10AA3513945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="" xmlns:a16="http://schemas.microsoft.com/office/drawing/2014/main" id="{A0D76AF2-C162-42D5-A9A0-1A1A265F1A6F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="" xmlns:a16="http://schemas.microsoft.com/office/drawing/2014/main" id="{3B5296B4-F154-44A1-936D-F844352E8267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="" xmlns:a16="http://schemas.microsoft.com/office/drawing/2014/main" id="{C65F9D3B-26F5-4B57-BDD4-2429A7E4E2AA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AB62C018-9E0A-40BE-994F-B6130FF53E15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30222"/>
            <a:ext cx="3943736" cy="234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~ 2017.12.15  :  4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  <a:endParaRPr lang="ko-KR" altLang="en-US" sz="44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11834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창업동아리원들과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스마트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좌욕기를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설계하고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제작하여 수온 유지 기능을 구현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506340" cy="1686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문제점 파악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발열 장치 개발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좌욕기와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애플리케이션 연동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온도 측정 데이터 수집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분석 후 발열장치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재실행 시간 설정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2" y="5253530"/>
            <a:ext cx="628106" cy="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919400" y="703116"/>
            <a:ext cx="2353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TABLE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4018062" y="1530721"/>
            <a:ext cx="4158510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표 디자인이라고 할 건 없는데 그냥 대충 네모 그려서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만들면댐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선으로 해줘도 되고 네모로 만들어줘도 되고 님들 맴입니다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4FFC1587-2BD9-4E65-8D88-A03C353DAA3D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101" name="모서리가 둥근 직사각형 124">
              <a:extLst>
                <a:ext uri="{FF2B5EF4-FFF2-40B4-BE49-F238E27FC236}">
                  <a16:creationId xmlns="" xmlns:a16="http://schemas.microsoft.com/office/drawing/2014/main" id="{7A0DC9A6-C46A-46EA-995C-77FD543C57EE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559D5902-968B-4403-A7B3-624200FD3EC0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="" xmlns:a16="http://schemas.microsoft.com/office/drawing/2014/main" id="{A00F5829-F356-4868-B7DC-76BA3E19E15B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="" xmlns:a16="http://schemas.microsoft.com/office/drawing/2014/main" id="{E9E40A49-AF58-49E5-812A-272D746EDF8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93A4B482-7313-4C37-BAC7-CBB6B6C4DE41}"/>
              </a:ext>
            </a:extLst>
          </p:cNvPr>
          <p:cNvSpPr/>
          <p:nvPr/>
        </p:nvSpPr>
        <p:spPr>
          <a:xfrm>
            <a:off x="2386856" y="2528023"/>
            <a:ext cx="2489602" cy="368435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C22AA513-82A6-4791-8EA7-04B19EE9AA8E}"/>
              </a:ext>
            </a:extLst>
          </p:cNvPr>
          <p:cNvSpPr/>
          <p:nvPr/>
        </p:nvSpPr>
        <p:spPr>
          <a:xfrm>
            <a:off x="4915018" y="2528023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7F4E8B9C-EEBD-49A3-B196-DC14011FFA94}"/>
              </a:ext>
            </a:extLst>
          </p:cNvPr>
          <p:cNvSpPr/>
          <p:nvPr/>
        </p:nvSpPr>
        <p:spPr>
          <a:xfrm>
            <a:off x="4915018" y="3146667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8B45197-2185-4A05-B782-747E07DC9AEC}"/>
              </a:ext>
            </a:extLst>
          </p:cNvPr>
          <p:cNvSpPr/>
          <p:nvPr/>
        </p:nvSpPr>
        <p:spPr>
          <a:xfrm>
            <a:off x="4915018" y="3765311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96016B3-5845-4091-9C85-DF62F39D7DFA}"/>
              </a:ext>
            </a:extLst>
          </p:cNvPr>
          <p:cNvSpPr/>
          <p:nvPr/>
        </p:nvSpPr>
        <p:spPr>
          <a:xfrm>
            <a:off x="4915018" y="438395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016EEF7F-0DD7-4F0C-97A7-097C2C52551A}"/>
              </a:ext>
            </a:extLst>
          </p:cNvPr>
          <p:cNvSpPr/>
          <p:nvPr/>
        </p:nvSpPr>
        <p:spPr>
          <a:xfrm>
            <a:off x="4915018" y="5002599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C9AA5BE4-FA04-4D56-8AFE-12E2004A5E5D}"/>
              </a:ext>
            </a:extLst>
          </p:cNvPr>
          <p:cNvSpPr/>
          <p:nvPr/>
        </p:nvSpPr>
        <p:spPr>
          <a:xfrm>
            <a:off x="4915018" y="5621245"/>
            <a:ext cx="1638050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C0D7E1A4-A53D-4B58-A91C-5C57B772138D}"/>
              </a:ext>
            </a:extLst>
          </p:cNvPr>
          <p:cNvSpPr/>
          <p:nvPr/>
        </p:nvSpPr>
        <p:spPr>
          <a:xfrm>
            <a:off x="6591628" y="2528023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7B62AC49-0BE2-41DC-A738-3FD50D5484D4}"/>
              </a:ext>
            </a:extLst>
          </p:cNvPr>
          <p:cNvSpPr/>
          <p:nvPr/>
        </p:nvSpPr>
        <p:spPr>
          <a:xfrm>
            <a:off x="6591628" y="3146667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D31BC96-0627-4C78-B315-B98B4BC7A894}"/>
              </a:ext>
            </a:extLst>
          </p:cNvPr>
          <p:cNvSpPr/>
          <p:nvPr/>
        </p:nvSpPr>
        <p:spPr>
          <a:xfrm>
            <a:off x="6591628" y="3765311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C4A10A7C-2DF5-4A9E-9287-0CE3D289016F}"/>
              </a:ext>
            </a:extLst>
          </p:cNvPr>
          <p:cNvSpPr/>
          <p:nvPr/>
        </p:nvSpPr>
        <p:spPr>
          <a:xfrm>
            <a:off x="6591628" y="438395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2E2F2001-3D7D-40B6-B1B2-641061F8734D}"/>
              </a:ext>
            </a:extLst>
          </p:cNvPr>
          <p:cNvSpPr/>
          <p:nvPr/>
        </p:nvSpPr>
        <p:spPr>
          <a:xfrm>
            <a:off x="6591628" y="5002599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8DB23A7B-27B7-4406-AB7E-E8C15F774540}"/>
              </a:ext>
            </a:extLst>
          </p:cNvPr>
          <p:cNvSpPr/>
          <p:nvPr/>
        </p:nvSpPr>
        <p:spPr>
          <a:xfrm>
            <a:off x="6591628" y="5621245"/>
            <a:ext cx="2322311" cy="595712"/>
          </a:xfrm>
          <a:prstGeom prst="rect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B3A7D81A-DCEE-4741-AA11-CEFE0FD7E82A}"/>
              </a:ext>
            </a:extLst>
          </p:cNvPr>
          <p:cNvSpPr/>
          <p:nvPr/>
        </p:nvSpPr>
        <p:spPr>
          <a:xfrm>
            <a:off x="8952499" y="2528022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135968A2-847A-41E0-853D-71581196D4AA}"/>
              </a:ext>
            </a:extLst>
          </p:cNvPr>
          <p:cNvSpPr/>
          <p:nvPr/>
        </p:nvSpPr>
        <p:spPr>
          <a:xfrm>
            <a:off x="8952499" y="3146666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A90610FB-19A8-48DF-82FE-F3CF1346CE64}"/>
              </a:ext>
            </a:extLst>
          </p:cNvPr>
          <p:cNvSpPr/>
          <p:nvPr/>
        </p:nvSpPr>
        <p:spPr>
          <a:xfrm>
            <a:off x="8952499" y="3765310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9E8A9833-F0B6-4BAC-9B7C-D83419C2E52B}"/>
              </a:ext>
            </a:extLst>
          </p:cNvPr>
          <p:cNvSpPr/>
          <p:nvPr/>
        </p:nvSpPr>
        <p:spPr>
          <a:xfrm>
            <a:off x="8952499" y="438395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D8F16E2C-C1A5-461D-AFFB-BDE4935D3C75}"/>
              </a:ext>
            </a:extLst>
          </p:cNvPr>
          <p:cNvSpPr/>
          <p:nvPr/>
        </p:nvSpPr>
        <p:spPr>
          <a:xfrm>
            <a:off x="8952499" y="5002598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D5BCFFE4-2854-474B-B377-F29787EB880E}"/>
              </a:ext>
            </a:extLst>
          </p:cNvPr>
          <p:cNvSpPr/>
          <p:nvPr/>
        </p:nvSpPr>
        <p:spPr>
          <a:xfrm>
            <a:off x="8952499" y="5621244"/>
            <a:ext cx="840578" cy="595712"/>
          </a:xfrm>
          <a:prstGeom prst="rect">
            <a:avLst/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63B694D4-13F3-40F8-AEE6-E1A3D6017EB1}"/>
              </a:ext>
            </a:extLst>
          </p:cNvPr>
          <p:cNvSpPr txBox="1"/>
          <p:nvPr/>
        </p:nvSpPr>
        <p:spPr>
          <a:xfrm>
            <a:off x="2463202" y="2625823"/>
            <a:ext cx="1212191" cy="555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KARAOKE</a:t>
            </a:r>
          </a:p>
          <a:p>
            <a:pPr>
              <a:lnSpc>
                <a:spcPct val="110000"/>
              </a:lnSpc>
            </a:pP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DREAMING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D12C6801-A086-421B-9E26-7B2914E8642A}"/>
              </a:ext>
            </a:extLst>
          </p:cNvPr>
          <p:cNvSpPr txBox="1"/>
          <p:nvPr/>
        </p:nvSpPr>
        <p:spPr>
          <a:xfrm>
            <a:off x="4937877" y="2576841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01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54C40BEE-FF8B-4284-8F88-8A7F773B94AA}"/>
              </a:ext>
            </a:extLst>
          </p:cNvPr>
          <p:cNvSpPr txBox="1"/>
          <p:nvPr/>
        </p:nvSpPr>
        <p:spPr>
          <a:xfrm>
            <a:off x="5200035" y="2666380"/>
            <a:ext cx="8869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ANALYSIS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159DE297-394D-4F4A-8DFC-9319D9EB1DAA}"/>
              </a:ext>
            </a:extLst>
          </p:cNvPr>
          <p:cNvSpPr txBox="1"/>
          <p:nvPr/>
        </p:nvSpPr>
        <p:spPr>
          <a:xfrm>
            <a:off x="4937877" y="3196928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02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025A28AC-89F5-4336-9F30-D6913ED5ED8C}"/>
              </a:ext>
            </a:extLst>
          </p:cNvPr>
          <p:cNvSpPr txBox="1"/>
          <p:nvPr/>
        </p:nvSpPr>
        <p:spPr>
          <a:xfrm>
            <a:off x="5200035" y="3286467"/>
            <a:ext cx="88678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PROBLEM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35A4A4E5-2D6E-4716-AD96-A41BE74B264E}"/>
              </a:ext>
            </a:extLst>
          </p:cNvPr>
          <p:cNvSpPr txBox="1"/>
          <p:nvPr/>
        </p:nvSpPr>
        <p:spPr>
          <a:xfrm>
            <a:off x="4937877" y="3817015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03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F8603B60-9808-4E39-A9BC-18A244C3DBE8}"/>
              </a:ext>
            </a:extLst>
          </p:cNvPr>
          <p:cNvSpPr txBox="1"/>
          <p:nvPr/>
        </p:nvSpPr>
        <p:spPr>
          <a:xfrm>
            <a:off x="5200035" y="3906554"/>
            <a:ext cx="848309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CONCEPT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197A581B-99B2-460A-B999-E5414D7E1C87}"/>
              </a:ext>
            </a:extLst>
          </p:cNvPr>
          <p:cNvSpPr txBox="1"/>
          <p:nvPr/>
        </p:nvSpPr>
        <p:spPr>
          <a:xfrm>
            <a:off x="4937877" y="4437102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04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D5917E33-4451-43E3-82DE-330308712A1A}"/>
              </a:ext>
            </a:extLst>
          </p:cNvPr>
          <p:cNvSpPr txBox="1"/>
          <p:nvPr/>
        </p:nvSpPr>
        <p:spPr>
          <a:xfrm>
            <a:off x="5200035" y="4526641"/>
            <a:ext cx="744243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TARGET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761A0217-F81D-4A60-8972-6F34E96B170D}"/>
              </a:ext>
            </a:extLst>
          </p:cNvPr>
          <p:cNvSpPr txBox="1"/>
          <p:nvPr/>
        </p:nvSpPr>
        <p:spPr>
          <a:xfrm>
            <a:off x="4937877" y="5057189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05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6FEEE8C7-3031-4907-BBFD-D169E5D7031C}"/>
              </a:ext>
            </a:extLst>
          </p:cNvPr>
          <p:cNvSpPr txBox="1"/>
          <p:nvPr/>
        </p:nvSpPr>
        <p:spPr>
          <a:xfrm>
            <a:off x="5200035" y="5146728"/>
            <a:ext cx="1083951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PROMOTION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203E4209-3F0C-4857-9AB2-B21EF36B7D5D}"/>
              </a:ext>
            </a:extLst>
          </p:cNvPr>
          <p:cNvSpPr txBox="1"/>
          <p:nvPr/>
        </p:nvSpPr>
        <p:spPr>
          <a:xfrm>
            <a:off x="4937877" y="5677276"/>
            <a:ext cx="332142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06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9A845D5B-2D3D-4CAB-B787-E89407C6ECE5}"/>
              </a:ext>
            </a:extLst>
          </p:cNvPr>
          <p:cNvSpPr txBox="1"/>
          <p:nvPr/>
        </p:nvSpPr>
        <p:spPr>
          <a:xfrm>
            <a:off x="5200035" y="5766815"/>
            <a:ext cx="697627" cy="286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EFFECT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E72EDF6-C45F-4775-9206-3EBB6675FB94}"/>
              </a:ext>
            </a:extLst>
          </p:cNvPr>
          <p:cNvSpPr txBox="1"/>
          <p:nvPr/>
        </p:nvSpPr>
        <p:spPr>
          <a:xfrm>
            <a:off x="6584415" y="26003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A8711D1C-94AB-43A2-805E-30F76FC679AB}"/>
              </a:ext>
            </a:extLst>
          </p:cNvPr>
          <p:cNvSpPr txBox="1"/>
          <p:nvPr/>
        </p:nvSpPr>
        <p:spPr>
          <a:xfrm>
            <a:off x="6584415" y="322594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뭐라고 써야 잘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썻다고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소문이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날런지는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잘 모르겠습니다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3F28653B-3232-4B99-90DB-4FD81F0C01BF}"/>
              </a:ext>
            </a:extLst>
          </p:cNvPr>
          <p:cNvSpPr txBox="1"/>
          <p:nvPr/>
        </p:nvSpPr>
        <p:spPr>
          <a:xfrm>
            <a:off x="6584415" y="385153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갑자기 배고픈데 좀 있다가 운동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가야 하는데 정말 자신이 없습니다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318402E1-958B-466B-BDAC-112E66B8921D}"/>
              </a:ext>
            </a:extLst>
          </p:cNvPr>
          <p:cNvSpPr txBox="1"/>
          <p:nvPr/>
        </p:nvSpPr>
        <p:spPr>
          <a:xfrm>
            <a:off x="6584415" y="447713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225818A8-5DA5-438C-8D28-CDC91BA800A4}"/>
              </a:ext>
            </a:extLst>
          </p:cNvPr>
          <p:cNvSpPr txBox="1"/>
          <p:nvPr/>
        </p:nvSpPr>
        <p:spPr>
          <a:xfrm>
            <a:off x="6584415" y="5102725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날씨가 미쳐 돌아가고 있습니다 더위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조심하세요 님들아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쪄죽겠습니다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00681AD8-3B50-4325-BAEB-A1B7503D8E8A}"/>
              </a:ext>
            </a:extLst>
          </p:cNvPr>
          <p:cNvSpPr txBox="1"/>
          <p:nvPr/>
        </p:nvSpPr>
        <p:spPr>
          <a:xfrm>
            <a:off x="6584415" y="572831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 표도 만들어 드려야 하는데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진짜 쓸 말이 없습니다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쏴리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E5D7B150-C0E5-45A0-88EA-B8085233D0AC}"/>
              </a:ext>
            </a:extLst>
          </p:cNvPr>
          <p:cNvSpPr txBox="1"/>
          <p:nvPr/>
        </p:nvSpPr>
        <p:spPr>
          <a:xfrm>
            <a:off x="9088095" y="2696484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6EADAF33-FD85-4F77-B989-B61116CF7172}"/>
              </a:ext>
            </a:extLst>
          </p:cNvPr>
          <p:cNvSpPr txBox="1"/>
          <p:nvPr/>
        </p:nvSpPr>
        <p:spPr>
          <a:xfrm>
            <a:off x="9088095" y="3314281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7AAE54B2-BB78-4287-A225-B27C04B5A6B2}"/>
              </a:ext>
            </a:extLst>
          </p:cNvPr>
          <p:cNvSpPr txBox="1"/>
          <p:nvPr/>
        </p:nvSpPr>
        <p:spPr>
          <a:xfrm>
            <a:off x="9088095" y="3932078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59CE199D-F409-4402-86A0-02D679B35B3D}"/>
              </a:ext>
            </a:extLst>
          </p:cNvPr>
          <p:cNvSpPr txBox="1"/>
          <p:nvPr/>
        </p:nvSpPr>
        <p:spPr>
          <a:xfrm>
            <a:off x="9088095" y="4549875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결과물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5BAC43B0-F397-4CC2-A33D-7142A68318AD}"/>
              </a:ext>
            </a:extLst>
          </p:cNvPr>
          <p:cNvSpPr txBox="1"/>
          <p:nvPr/>
        </p:nvSpPr>
        <p:spPr>
          <a:xfrm>
            <a:off x="9088095" y="5167672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써주면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B19A50D8-A47F-4A49-A1CB-483161F61459}"/>
              </a:ext>
            </a:extLst>
          </p:cNvPr>
          <p:cNvSpPr txBox="1"/>
          <p:nvPr/>
        </p:nvSpPr>
        <p:spPr>
          <a:xfrm>
            <a:off x="9088095" y="5785469"/>
            <a:ext cx="56938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좋을듯</a:t>
            </a:r>
            <a:endParaRPr lang="ko-KR" altLang="en-US" sz="10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334E5EE4-A860-4F93-B47A-C252EDC648C6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870349" y="703116"/>
            <a:ext cx="24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909311" y="125313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202AD4D4-53D5-4266-9CBF-C5DFBD2A1526}"/>
              </a:ext>
            </a:extLst>
          </p:cNvPr>
          <p:cNvSpPr txBox="1"/>
          <p:nvPr/>
        </p:nvSpPr>
        <p:spPr>
          <a:xfrm>
            <a:off x="3947539" y="1530721"/>
            <a:ext cx="4299574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아 그래프 디자인은 뭐 옛날에 다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만들어가지고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뭐 별거 없습니다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그래서 이번에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만들어놓은거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한번 활용해 보도록 하겠습니다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AFEA155-424E-4477-B95A-C40328D4525B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57" name="모서리가 둥근 직사각형 21">
              <a:extLst>
                <a:ext uri="{FF2B5EF4-FFF2-40B4-BE49-F238E27FC236}">
                  <a16:creationId xmlns="" xmlns:a16="http://schemas.microsoft.com/office/drawing/2014/main" id="{FA208DA2-7D1B-41AD-BBC2-5B16B35B5CF4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8D689100-A2A4-48AB-9941-F6B987951D17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0572968E-5894-4592-AED3-EB8AA932470E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="" xmlns:a16="http://schemas.microsoft.com/office/drawing/2014/main" id="{2D899937-6B23-4CCC-870B-50C9E614643C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모서리가 둥근 직사각형 6">
            <a:extLst>
              <a:ext uri="{FF2B5EF4-FFF2-40B4-BE49-F238E27FC236}">
                <a16:creationId xmlns="" xmlns:a16="http://schemas.microsoft.com/office/drawing/2014/main" id="{CC432556-0CBB-4572-9977-B47574E63E7C}"/>
              </a:ext>
            </a:extLst>
          </p:cNvPr>
          <p:cNvSpPr/>
          <p:nvPr/>
        </p:nvSpPr>
        <p:spPr>
          <a:xfrm>
            <a:off x="2538034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7">
            <a:extLst>
              <a:ext uri="{FF2B5EF4-FFF2-40B4-BE49-F238E27FC236}">
                <a16:creationId xmlns="" xmlns:a16="http://schemas.microsoft.com/office/drawing/2014/main" id="{2EFD38A7-D77C-4DB8-8B80-2F54A8EA530B}"/>
              </a:ext>
            </a:extLst>
          </p:cNvPr>
          <p:cNvSpPr/>
          <p:nvPr/>
        </p:nvSpPr>
        <p:spPr>
          <a:xfrm>
            <a:off x="4076703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8">
            <a:extLst>
              <a:ext uri="{FF2B5EF4-FFF2-40B4-BE49-F238E27FC236}">
                <a16:creationId xmlns="" xmlns:a16="http://schemas.microsoft.com/office/drawing/2014/main" id="{71DE0BC1-20ED-4527-818A-22A392D0226B}"/>
              </a:ext>
            </a:extLst>
          </p:cNvPr>
          <p:cNvSpPr/>
          <p:nvPr/>
        </p:nvSpPr>
        <p:spPr>
          <a:xfrm>
            <a:off x="2538034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32">
            <a:extLst>
              <a:ext uri="{FF2B5EF4-FFF2-40B4-BE49-F238E27FC236}">
                <a16:creationId xmlns="" xmlns:a16="http://schemas.microsoft.com/office/drawing/2014/main" id="{2AA87C7E-C6FD-4D78-9364-D83B44E7A927}"/>
              </a:ext>
            </a:extLst>
          </p:cNvPr>
          <p:cNvSpPr/>
          <p:nvPr/>
        </p:nvSpPr>
        <p:spPr>
          <a:xfrm>
            <a:off x="2887756" y="3675420"/>
            <a:ext cx="706120" cy="706120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원형 33">
            <a:extLst>
              <a:ext uri="{FF2B5EF4-FFF2-40B4-BE49-F238E27FC236}">
                <a16:creationId xmlns="" xmlns:a16="http://schemas.microsoft.com/office/drawing/2014/main" id="{E9658292-F305-4A8D-921E-A72AE1038554}"/>
              </a:ext>
            </a:extLst>
          </p:cNvPr>
          <p:cNvSpPr/>
          <p:nvPr/>
        </p:nvSpPr>
        <p:spPr>
          <a:xfrm rot="5400000">
            <a:off x="2924573" y="3637212"/>
            <a:ext cx="706120" cy="706120"/>
          </a:xfrm>
          <a:prstGeom prst="pie">
            <a:avLst>
              <a:gd name="adj1" fmla="val 10811995"/>
              <a:gd name="adj2" fmla="val 16200000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74A4FB7C-B0C7-43D8-AAC4-C9D07340D1A9}"/>
              </a:ext>
            </a:extLst>
          </p:cNvPr>
          <p:cNvSpPr txBox="1"/>
          <p:nvPr/>
        </p:nvSpPr>
        <p:spPr>
          <a:xfrm>
            <a:off x="4493964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맞아요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25%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2E1B628-1BAE-411B-B409-1BE6E9B26E24}"/>
              </a:ext>
            </a:extLst>
          </p:cNvPr>
          <p:cNvSpPr txBox="1"/>
          <p:nvPr/>
        </p:nvSpPr>
        <p:spPr>
          <a:xfrm>
            <a:off x="2768443" y="2612542"/>
            <a:ext cx="2520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 동안에 다이어트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하신다면서요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8" name="모서리가 둥근 직사각형 25">
            <a:extLst>
              <a:ext uri="{FF2B5EF4-FFF2-40B4-BE49-F238E27FC236}">
                <a16:creationId xmlns="" xmlns:a16="http://schemas.microsoft.com/office/drawing/2014/main" id="{ED9C581F-38F6-493B-AC4B-677B4B61B73F}"/>
              </a:ext>
            </a:extLst>
          </p:cNvPr>
          <p:cNvSpPr/>
          <p:nvPr/>
        </p:nvSpPr>
        <p:spPr>
          <a:xfrm>
            <a:off x="6672916" y="3076195"/>
            <a:ext cx="1442381" cy="1919809"/>
          </a:xfrm>
          <a:prstGeom prst="roundRect">
            <a:avLst>
              <a:gd name="adj" fmla="val 25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26">
            <a:extLst>
              <a:ext uri="{FF2B5EF4-FFF2-40B4-BE49-F238E27FC236}">
                <a16:creationId xmlns="" xmlns:a16="http://schemas.microsoft.com/office/drawing/2014/main" id="{FE97CC09-8161-4629-900F-621D6C80F6A6}"/>
              </a:ext>
            </a:extLst>
          </p:cNvPr>
          <p:cNvSpPr/>
          <p:nvPr/>
        </p:nvSpPr>
        <p:spPr>
          <a:xfrm>
            <a:off x="8211585" y="3076195"/>
            <a:ext cx="1442381" cy="190800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27">
            <a:extLst>
              <a:ext uri="{FF2B5EF4-FFF2-40B4-BE49-F238E27FC236}">
                <a16:creationId xmlns="" xmlns:a16="http://schemas.microsoft.com/office/drawing/2014/main" id="{99B2EC02-7A49-4905-AE06-CD10B40CF2CD}"/>
              </a:ext>
            </a:extLst>
          </p:cNvPr>
          <p:cNvSpPr/>
          <p:nvPr/>
        </p:nvSpPr>
        <p:spPr>
          <a:xfrm>
            <a:off x="6672916" y="5101439"/>
            <a:ext cx="2981050" cy="862959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형 36">
            <a:extLst>
              <a:ext uri="{FF2B5EF4-FFF2-40B4-BE49-F238E27FC236}">
                <a16:creationId xmlns="" xmlns:a16="http://schemas.microsoft.com/office/drawing/2014/main" id="{E5619DCF-B8DF-44DD-B1F4-0849D98CC89D}"/>
              </a:ext>
            </a:extLst>
          </p:cNvPr>
          <p:cNvSpPr/>
          <p:nvPr/>
        </p:nvSpPr>
        <p:spPr>
          <a:xfrm>
            <a:off x="7022638" y="3675420"/>
            <a:ext cx="706120" cy="706120"/>
          </a:xfrm>
          <a:prstGeom prst="pie">
            <a:avLst>
              <a:gd name="adj1" fmla="val 391626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형 37">
            <a:extLst>
              <a:ext uri="{FF2B5EF4-FFF2-40B4-BE49-F238E27FC236}">
                <a16:creationId xmlns="" xmlns:a16="http://schemas.microsoft.com/office/drawing/2014/main" id="{C8A950CC-40B2-452C-B556-666F3114CC40}"/>
              </a:ext>
            </a:extLst>
          </p:cNvPr>
          <p:cNvSpPr/>
          <p:nvPr/>
        </p:nvSpPr>
        <p:spPr>
          <a:xfrm rot="5400000">
            <a:off x="7036088" y="3629592"/>
            <a:ext cx="751569" cy="751569"/>
          </a:xfrm>
          <a:prstGeom prst="pie">
            <a:avLst>
              <a:gd name="adj1" fmla="val 10811995"/>
              <a:gd name="adj2" fmla="val 20156938"/>
            </a:avLst>
          </a:prstGeom>
          <a:solidFill>
            <a:srgbClr val="E89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1CC39F5-F03C-4780-BE52-BB4DBA318345}"/>
              </a:ext>
            </a:extLst>
          </p:cNvPr>
          <p:cNvSpPr txBox="1"/>
          <p:nvPr/>
        </p:nvSpPr>
        <p:spPr>
          <a:xfrm>
            <a:off x="7031563" y="2612542"/>
            <a:ext cx="2263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 피피티 연습하나요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 ]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AEF25D7-3669-4CE1-A916-F69DA3D3E870}"/>
              </a:ext>
            </a:extLst>
          </p:cNvPr>
          <p:cNvSpPr txBox="1"/>
          <p:nvPr/>
        </p:nvSpPr>
        <p:spPr>
          <a:xfrm>
            <a:off x="8628846" y="3768585"/>
            <a:ext cx="6078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아니요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48%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EBF0581-F925-45BD-9DAB-D5C6F378DAC8}"/>
              </a:ext>
            </a:extLst>
          </p:cNvPr>
          <p:cNvSpPr txBox="1"/>
          <p:nvPr/>
        </p:nvSpPr>
        <p:spPr>
          <a:xfrm>
            <a:off x="2699457" y="5218260"/>
            <a:ext cx="256192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다이어트를 결심했던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피린이들의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결심이 계속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무너져내린다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0B71E30-A774-4178-BA3D-F9E070222D5D}"/>
              </a:ext>
            </a:extLst>
          </p:cNvPr>
          <p:cNvSpPr txBox="1"/>
          <p:nvPr/>
        </p:nvSpPr>
        <p:spPr>
          <a:xfrm>
            <a:off x="6842407" y="5218260"/>
            <a:ext cx="2642070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아이고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방학동안에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피피티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연습 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안하면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 개강하고 나서 팀원한테 민폐 끼쳐요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4349378" y="703116"/>
            <a:ext cx="3493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PHOTOGRAPH DESIGN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E43691B4-5E8C-4051-A6F4-98783885C4A3}"/>
              </a:ext>
            </a:extLst>
          </p:cNvPr>
          <p:cNvGrpSpPr/>
          <p:nvPr/>
        </p:nvGrpSpPr>
        <p:grpSpPr>
          <a:xfrm>
            <a:off x="3937115" y="819432"/>
            <a:ext cx="166028" cy="157173"/>
            <a:chOff x="3937115" y="819432"/>
            <a:chExt cx="166028" cy="157173"/>
          </a:xfrm>
        </p:grpSpPr>
        <p:sp>
          <p:nvSpPr>
            <p:cNvPr id="29" name="모서리가 둥근 직사각형 124">
              <a:extLst>
                <a:ext uri="{FF2B5EF4-FFF2-40B4-BE49-F238E27FC236}">
                  <a16:creationId xmlns="" xmlns:a16="http://schemas.microsoft.com/office/drawing/2014/main" id="{08ED823D-4E1F-4D1B-AF3C-945E85BDABE3}"/>
                </a:ext>
              </a:extLst>
            </p:cNvPr>
            <p:cNvSpPr/>
            <p:nvPr/>
          </p:nvSpPr>
          <p:spPr>
            <a:xfrm>
              <a:off x="3937115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95FE3AE5-A438-49C7-A9BB-FFCE55D6E7AA}"/>
                </a:ext>
              </a:extLst>
            </p:cNvPr>
            <p:cNvGrpSpPr/>
            <p:nvPr/>
          </p:nvGrpSpPr>
          <p:grpSpPr>
            <a:xfrm>
              <a:off x="3998222" y="858620"/>
              <a:ext cx="43815" cy="78797"/>
              <a:chOff x="3949065" y="866631"/>
              <a:chExt cx="43815" cy="78797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="" xmlns:a16="http://schemas.microsoft.com/office/drawing/2014/main" id="{62085B76-0F33-4CC3-A423-587CAE5C13BD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160E9288-FD9C-4820-8508-917AC180E3DE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ECB96D9-739A-4493-8760-B6658073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8718" y="2003198"/>
            <a:ext cx="4473337" cy="43128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2125514" y="202123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2125514" y="4571395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2044211" y="20923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C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ONCEPT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2044211" y="4642505"/>
            <a:ext cx="109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I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DEATION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2034978" y="2391982"/>
            <a:ext cx="2935419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사진에 대한 컨셉을 적어주고 깔끔하게 사진의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설명을 적어주면 아주 그냥 좋을 것 같은 느낌이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들어버립니다 근데 이게 좀 길게 적어줘야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이쁜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구도가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나올것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같은 느낌이 들어버렸습니다 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2047336" y="4950282"/>
            <a:ext cx="3108543" cy="98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그리고 어떤 아이디어가 나왔는지 딱 적어주면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얼마나 좋아 근데 이거 맑은 고딕 계속 쓰다 보니까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뭔가 이상하네 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윤고딕을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쓰고 싶은데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윤고딕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쓸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아니야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밀고 나가야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겠다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간다잇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EB04BDB-D985-4599-A5B9-77F0E3C1C87B}"/>
              </a:ext>
            </a:extLst>
          </p:cNvPr>
          <p:cNvSpPr txBox="1"/>
          <p:nvPr/>
        </p:nvSpPr>
        <p:spPr>
          <a:xfrm>
            <a:off x="4651275" y="703116"/>
            <a:ext cx="287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MARKET ANALYZE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6CC57B0-F61F-4C73-9254-83E26CABFD96}"/>
              </a:ext>
            </a:extLst>
          </p:cNvPr>
          <p:cNvGrpSpPr/>
          <p:nvPr/>
        </p:nvGrpSpPr>
        <p:grpSpPr>
          <a:xfrm>
            <a:off x="3918672" y="641043"/>
            <a:ext cx="4340995" cy="524256"/>
            <a:chOff x="3888990" y="641043"/>
            <a:chExt cx="4340995" cy="524256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0017CE16-983D-40DB-923E-6A80596AB41A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48BBCC14-68F9-41FB-ACE0-DA2F0C380902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E48D4D-EA9F-4720-9B21-9D1A34D1EFE8}"/>
              </a:ext>
            </a:extLst>
          </p:cNvPr>
          <p:cNvSpPr txBox="1"/>
          <p:nvPr/>
        </p:nvSpPr>
        <p:spPr>
          <a:xfrm>
            <a:off x="3490055" y="1530721"/>
            <a:ext cx="5195653" cy="478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이 템플릿을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나눔함으로써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그대들과 나와의 간격을 좁히고 좀더 나아가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언젠가는 같이 노래방 가서 서로 미친듯이 노래를 불러 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제끼는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그날을 기원하며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FAAF92C5-B07E-4E8B-B3A2-F7DE8AAB7F4A}"/>
              </a:ext>
            </a:extLst>
          </p:cNvPr>
          <p:cNvGrpSpPr/>
          <p:nvPr/>
        </p:nvGrpSpPr>
        <p:grpSpPr>
          <a:xfrm flipH="1">
            <a:off x="8063956" y="819432"/>
            <a:ext cx="166028" cy="157173"/>
            <a:chOff x="3888990" y="819432"/>
            <a:chExt cx="166028" cy="157173"/>
          </a:xfrm>
        </p:grpSpPr>
        <p:sp>
          <p:nvSpPr>
            <p:cNvPr id="17" name="모서리가 둥근 직사각형 21">
              <a:extLst>
                <a:ext uri="{FF2B5EF4-FFF2-40B4-BE49-F238E27FC236}">
                  <a16:creationId xmlns="" xmlns:a16="http://schemas.microsoft.com/office/drawing/2014/main" id="{E1FBEF0E-5812-45E6-B162-DF909631F3FC}"/>
                </a:ext>
              </a:extLst>
            </p:cNvPr>
            <p:cNvSpPr/>
            <p:nvPr/>
          </p:nvSpPr>
          <p:spPr>
            <a:xfrm>
              <a:off x="3888990" y="819432"/>
              <a:ext cx="166028" cy="157173"/>
            </a:xfrm>
            <a:prstGeom prst="roundRect">
              <a:avLst>
                <a:gd name="adj" fmla="val 35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1579DC4F-D107-481D-A3DD-9891239BAE8A}"/>
                </a:ext>
              </a:extLst>
            </p:cNvPr>
            <p:cNvGrpSpPr/>
            <p:nvPr/>
          </p:nvGrpSpPr>
          <p:grpSpPr>
            <a:xfrm>
              <a:off x="3950097" y="858620"/>
              <a:ext cx="43815" cy="78797"/>
              <a:chOff x="3949065" y="866631"/>
              <a:chExt cx="43815" cy="7879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512AA136-96D7-4147-9258-E503CAD49535}"/>
                  </a:ext>
                </a:extLst>
              </p:cNvPr>
              <p:cNvCxnSpPr/>
              <p:nvPr/>
            </p:nvCxnSpPr>
            <p:spPr>
              <a:xfrm>
                <a:off x="3949065" y="866631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64F99E9B-4648-4E2C-9169-3D9F91167043}"/>
                  </a:ext>
                </a:extLst>
              </p:cNvPr>
              <p:cNvCxnSpPr/>
              <p:nvPr/>
            </p:nvCxnSpPr>
            <p:spPr>
              <a:xfrm flipV="1">
                <a:off x="3949065" y="901613"/>
                <a:ext cx="43815" cy="438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DDC0B8-2DE6-4F54-A1F5-F467F54A7D5A}"/>
              </a:ext>
            </a:extLst>
          </p:cNvPr>
          <p:cNvSpPr/>
          <p:nvPr/>
        </p:nvSpPr>
        <p:spPr>
          <a:xfrm>
            <a:off x="3925345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BEEF20BE-D60B-4276-9CC0-408966F88B9A}"/>
              </a:ext>
            </a:extLst>
          </p:cNvPr>
          <p:cNvGrpSpPr/>
          <p:nvPr/>
        </p:nvGrpSpPr>
        <p:grpSpPr>
          <a:xfrm>
            <a:off x="1789140" y="2473124"/>
            <a:ext cx="4086628" cy="3784689"/>
            <a:chOff x="2009372" y="2473124"/>
            <a:chExt cx="4086628" cy="3784689"/>
          </a:xfrm>
        </p:grpSpPr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5265066E-710F-40C2-BB25-B1BD65E37774}"/>
                </a:ext>
              </a:extLst>
            </p:cNvPr>
            <p:cNvSpPr/>
            <p:nvPr/>
          </p:nvSpPr>
          <p:spPr>
            <a:xfrm>
              <a:off x="2930985" y="2781550"/>
              <a:ext cx="2239346" cy="2911151"/>
            </a:xfrm>
            <a:custGeom>
              <a:avLst/>
              <a:gdLst>
                <a:gd name="connsiteX0" fmla="*/ 830424 w 1698171"/>
                <a:gd name="connsiteY0" fmla="*/ 0 h 2911151"/>
                <a:gd name="connsiteX1" fmla="*/ 0 w 1698171"/>
                <a:gd name="connsiteY1" fmla="*/ 1017037 h 2911151"/>
                <a:gd name="connsiteX2" fmla="*/ 326571 w 1698171"/>
                <a:gd name="connsiteY2" fmla="*/ 1903445 h 2911151"/>
                <a:gd name="connsiteX3" fmla="*/ 830424 w 1698171"/>
                <a:gd name="connsiteY3" fmla="*/ 2911151 h 2911151"/>
                <a:gd name="connsiteX4" fmla="*/ 1315616 w 1698171"/>
                <a:gd name="connsiteY4" fmla="*/ 1894115 h 2911151"/>
                <a:gd name="connsiteX5" fmla="*/ 1698171 w 1698171"/>
                <a:gd name="connsiteY5" fmla="*/ 998376 h 2911151"/>
                <a:gd name="connsiteX6" fmla="*/ 830424 w 1698171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427583 w 1810138"/>
                <a:gd name="connsiteY4" fmla="*/ 1894115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942391 w 1810138"/>
                <a:gd name="connsiteY0" fmla="*/ 0 h 2911151"/>
                <a:gd name="connsiteX1" fmla="*/ 111967 w 1810138"/>
                <a:gd name="connsiteY1" fmla="*/ 1017037 h 2911151"/>
                <a:gd name="connsiteX2" fmla="*/ 0 w 1810138"/>
                <a:gd name="connsiteY2" fmla="*/ 2183364 h 2911151"/>
                <a:gd name="connsiteX3" fmla="*/ 942391 w 1810138"/>
                <a:gd name="connsiteY3" fmla="*/ 2911151 h 2911151"/>
                <a:gd name="connsiteX4" fmla="*/ 1735494 w 1810138"/>
                <a:gd name="connsiteY4" fmla="*/ 2108720 h 2911151"/>
                <a:gd name="connsiteX5" fmla="*/ 1810138 w 1810138"/>
                <a:gd name="connsiteY5" fmla="*/ 998376 h 2911151"/>
                <a:gd name="connsiteX6" fmla="*/ 942391 w 1810138"/>
                <a:gd name="connsiteY6" fmla="*/ 0 h 2911151"/>
                <a:gd name="connsiteX0" fmla="*/ 1194318 w 2062065"/>
                <a:gd name="connsiteY0" fmla="*/ 0 h 2911151"/>
                <a:gd name="connsiteX1" fmla="*/ 0 w 2062065"/>
                <a:gd name="connsiteY1" fmla="*/ 802433 h 2911151"/>
                <a:gd name="connsiteX2" fmla="*/ 251927 w 2062065"/>
                <a:gd name="connsiteY2" fmla="*/ 2183364 h 2911151"/>
                <a:gd name="connsiteX3" fmla="*/ 1194318 w 2062065"/>
                <a:gd name="connsiteY3" fmla="*/ 2911151 h 2911151"/>
                <a:gd name="connsiteX4" fmla="*/ 1987421 w 2062065"/>
                <a:gd name="connsiteY4" fmla="*/ 2108720 h 2911151"/>
                <a:gd name="connsiteX5" fmla="*/ 2062065 w 2062065"/>
                <a:gd name="connsiteY5" fmla="*/ 998376 h 2911151"/>
                <a:gd name="connsiteX6" fmla="*/ 1194318 w 2062065"/>
                <a:gd name="connsiteY6" fmla="*/ 0 h 2911151"/>
                <a:gd name="connsiteX0" fmla="*/ 1194318 w 2239346"/>
                <a:gd name="connsiteY0" fmla="*/ 0 h 2911151"/>
                <a:gd name="connsiteX1" fmla="*/ 0 w 2239346"/>
                <a:gd name="connsiteY1" fmla="*/ 802433 h 2911151"/>
                <a:gd name="connsiteX2" fmla="*/ 251927 w 2239346"/>
                <a:gd name="connsiteY2" fmla="*/ 2183364 h 2911151"/>
                <a:gd name="connsiteX3" fmla="*/ 1194318 w 2239346"/>
                <a:gd name="connsiteY3" fmla="*/ 2911151 h 2911151"/>
                <a:gd name="connsiteX4" fmla="*/ 1987421 w 2239346"/>
                <a:gd name="connsiteY4" fmla="*/ 2108720 h 2911151"/>
                <a:gd name="connsiteX5" fmla="*/ 2239346 w 2239346"/>
                <a:gd name="connsiteY5" fmla="*/ 905070 h 2911151"/>
                <a:gd name="connsiteX6" fmla="*/ 1194318 w 2239346"/>
                <a:gd name="connsiteY6" fmla="*/ 0 h 29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9346" h="2911151">
                  <a:moveTo>
                    <a:pt x="1194318" y="0"/>
                  </a:moveTo>
                  <a:lnTo>
                    <a:pt x="0" y="802433"/>
                  </a:lnTo>
                  <a:lnTo>
                    <a:pt x="251927" y="2183364"/>
                  </a:lnTo>
                  <a:lnTo>
                    <a:pt x="1194318" y="2911151"/>
                  </a:lnTo>
                  <a:lnTo>
                    <a:pt x="1987421" y="2108720"/>
                  </a:lnTo>
                  <a:lnTo>
                    <a:pt x="2239346" y="905070"/>
                  </a:lnTo>
                  <a:lnTo>
                    <a:pt x="1194318" y="0"/>
                  </a:lnTo>
                  <a:close/>
                </a:path>
              </a:pathLst>
            </a:custGeom>
            <a:solidFill>
              <a:srgbClr val="E7B895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>
              <a:extLst>
                <a:ext uri="{FF2B5EF4-FFF2-40B4-BE49-F238E27FC236}">
                  <a16:creationId xmlns="" xmlns:a16="http://schemas.microsoft.com/office/drawing/2014/main" id="{12CB8448-56F0-4FDB-AAEB-6B9DA8624924}"/>
                </a:ext>
              </a:extLst>
            </p:cNvPr>
            <p:cNvSpPr/>
            <p:nvPr/>
          </p:nvSpPr>
          <p:spPr>
            <a:xfrm rot="5400000">
              <a:off x="2553979" y="2983662"/>
              <a:ext cx="3143356" cy="2733475"/>
            </a:xfrm>
            <a:prstGeom prst="hexagon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93ECE235-938D-4860-961C-DDA5A257A3CA}"/>
                </a:ext>
              </a:extLst>
            </p:cNvPr>
            <p:cNvCxnSpPr>
              <a:stCxn id="4" idx="3"/>
              <a:endCxn id="4" idx="0"/>
            </p:cNvCxnSpPr>
            <p:nvPr/>
          </p:nvCxnSpPr>
          <p:spPr>
            <a:xfrm>
              <a:off x="4125657" y="2778722"/>
              <a:ext cx="0" cy="31433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CEF320E-823E-4007-A931-0BD62D5D81C2}"/>
                </a:ext>
              </a:extLst>
            </p:cNvPr>
            <p:cNvCxnSpPr>
              <a:cxnSpLocks/>
              <a:stCxn id="4" idx="2"/>
              <a:endCxn id="4" idx="5"/>
            </p:cNvCxnSpPr>
            <p:nvPr/>
          </p:nvCxnSpPr>
          <p:spPr>
            <a:xfrm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ED069FA5-2C77-4E5E-B3D4-6C64AABB1C10}"/>
                </a:ext>
              </a:extLst>
            </p:cNvPr>
            <p:cNvCxnSpPr>
              <a:cxnSpLocks/>
              <a:stCxn id="4" idx="1"/>
              <a:endCxn id="4" idx="4"/>
            </p:cNvCxnSpPr>
            <p:nvPr/>
          </p:nvCxnSpPr>
          <p:spPr>
            <a:xfrm flipV="1">
              <a:off x="2758921" y="3462091"/>
              <a:ext cx="2733473" cy="17766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C1A55DF9-CBAA-4084-A8AA-82B47F82C4F4}"/>
                </a:ext>
              </a:extLst>
            </p:cNvPr>
            <p:cNvSpPr/>
            <p:nvPr/>
          </p:nvSpPr>
          <p:spPr>
            <a:xfrm>
              <a:off x="3768131" y="3880724"/>
              <a:ext cx="715050" cy="9393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7A28D816-D90B-4B74-AA46-DA71EA71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897755" y="3940999"/>
              <a:ext cx="455804" cy="863835"/>
            </a:xfrm>
            <a:custGeom>
              <a:avLst/>
              <a:gdLst>
                <a:gd name="connsiteX0" fmla="*/ 46045 w 606675"/>
                <a:gd name="connsiteY0" fmla="*/ 0 h 1149763"/>
                <a:gd name="connsiteX1" fmla="*/ 560630 w 606675"/>
                <a:gd name="connsiteY1" fmla="*/ 0 h 1149763"/>
                <a:gd name="connsiteX2" fmla="*/ 569399 w 606675"/>
                <a:gd name="connsiteY2" fmla="*/ 6253 h 1149763"/>
                <a:gd name="connsiteX3" fmla="*/ 606675 w 606675"/>
                <a:gd name="connsiteY3" fmla="*/ 46656 h 1149763"/>
                <a:gd name="connsiteX4" fmla="*/ 606675 w 606675"/>
                <a:gd name="connsiteY4" fmla="*/ 1002596 h 1149763"/>
                <a:gd name="connsiteX5" fmla="*/ 569399 w 606675"/>
                <a:gd name="connsiteY5" fmla="*/ 1043000 h 1149763"/>
                <a:gd name="connsiteX6" fmla="*/ 303337 w 606675"/>
                <a:gd name="connsiteY6" fmla="*/ 1149763 h 1149763"/>
                <a:gd name="connsiteX7" fmla="*/ 37276 w 606675"/>
                <a:gd name="connsiteY7" fmla="*/ 1043000 h 1149763"/>
                <a:gd name="connsiteX8" fmla="*/ 0 w 606675"/>
                <a:gd name="connsiteY8" fmla="*/ 1002597 h 1149763"/>
                <a:gd name="connsiteX9" fmla="*/ 0 w 606675"/>
                <a:gd name="connsiteY9" fmla="*/ 46655 h 1149763"/>
                <a:gd name="connsiteX10" fmla="*/ 37276 w 606675"/>
                <a:gd name="connsiteY10" fmla="*/ 6253 h 114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675" h="1149763">
                  <a:moveTo>
                    <a:pt x="46045" y="0"/>
                  </a:moveTo>
                  <a:lnTo>
                    <a:pt x="560630" y="0"/>
                  </a:lnTo>
                  <a:lnTo>
                    <a:pt x="569399" y="6253"/>
                  </a:lnTo>
                  <a:lnTo>
                    <a:pt x="606675" y="46656"/>
                  </a:lnTo>
                  <a:lnTo>
                    <a:pt x="606675" y="1002596"/>
                  </a:lnTo>
                  <a:lnTo>
                    <a:pt x="569399" y="1043000"/>
                  </a:lnTo>
                  <a:cubicBezTo>
                    <a:pt x="493450" y="1110405"/>
                    <a:pt x="401893" y="1149763"/>
                    <a:pt x="303337" y="1149763"/>
                  </a:cubicBezTo>
                  <a:cubicBezTo>
                    <a:pt x="204782" y="1149763"/>
                    <a:pt x="113225" y="1110405"/>
                    <a:pt x="37276" y="1043000"/>
                  </a:cubicBezTo>
                  <a:lnTo>
                    <a:pt x="0" y="1002597"/>
                  </a:lnTo>
                  <a:lnTo>
                    <a:pt x="0" y="46655"/>
                  </a:lnTo>
                  <a:lnTo>
                    <a:pt x="37276" y="6253"/>
                  </a:lnTo>
                  <a:close/>
                </a:path>
              </a:pathLst>
            </a:custGeom>
          </p:spPr>
        </p:pic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245BB49B-134A-469B-8408-64A893BD4481}"/>
                </a:ext>
              </a:extLst>
            </p:cNvPr>
            <p:cNvSpPr txBox="1"/>
            <p:nvPr/>
          </p:nvSpPr>
          <p:spPr>
            <a:xfrm>
              <a:off x="3898526" y="24731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똘끼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8C81CD13-436C-49A2-8125-AE0A386A1FEA}"/>
                </a:ext>
              </a:extLst>
            </p:cNvPr>
            <p:cNvSpPr txBox="1"/>
            <p:nvPr/>
          </p:nvSpPr>
          <p:spPr>
            <a:xfrm>
              <a:off x="3886764" y="5982353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긍정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FAE4B14E-4FFF-4C28-9B94-1D4EFAD3A399}"/>
                </a:ext>
              </a:extLst>
            </p:cNvPr>
            <p:cNvSpPr txBox="1"/>
            <p:nvPr/>
          </p:nvSpPr>
          <p:spPr>
            <a:xfrm>
              <a:off x="5488141" y="5198971"/>
              <a:ext cx="607859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근면함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CB900F0E-650D-41D9-85A9-C9E8D068A510}"/>
                </a:ext>
              </a:extLst>
            </p:cNvPr>
            <p:cNvSpPr txBox="1"/>
            <p:nvPr/>
          </p:nvSpPr>
          <p:spPr>
            <a:xfrm>
              <a:off x="5486898" y="3239786"/>
              <a:ext cx="46679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76CA9EDD-30D0-43A0-8AA7-D492FEA65BAB}"/>
                </a:ext>
              </a:extLst>
            </p:cNvPr>
            <p:cNvSpPr txBox="1"/>
            <p:nvPr/>
          </p:nvSpPr>
          <p:spPr>
            <a:xfrm>
              <a:off x="2009372" y="5238709"/>
              <a:ext cx="748924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도전정신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A5F89D16-0BB9-4486-B66A-A1A05EFD55A0}"/>
                </a:ext>
              </a:extLst>
            </p:cNvPr>
            <p:cNvSpPr txBox="1"/>
            <p:nvPr/>
          </p:nvSpPr>
          <p:spPr>
            <a:xfrm>
              <a:off x="2290258" y="3279524"/>
              <a:ext cx="466795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sz="11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</a:t>
              </a:r>
              <a:endPara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8EE616BC-BFA4-4162-AA0D-952DEBE3869E}"/>
              </a:ext>
            </a:extLst>
          </p:cNvPr>
          <p:cNvGrpSpPr/>
          <p:nvPr/>
        </p:nvGrpSpPr>
        <p:grpSpPr>
          <a:xfrm>
            <a:off x="6475221" y="2527614"/>
            <a:ext cx="3317182" cy="597874"/>
            <a:chOff x="6475221" y="2527614"/>
            <a:chExt cx="3317182" cy="597874"/>
          </a:xfrm>
        </p:grpSpPr>
        <p:grpSp>
          <p:nvGrpSpPr>
            <p:cNvPr id="147" name="그룹 146">
              <a:extLst>
                <a:ext uri="{FF2B5EF4-FFF2-40B4-BE49-F238E27FC236}">
                  <a16:creationId xmlns="" xmlns:a16="http://schemas.microsoft.com/office/drawing/2014/main" id="{8015C346-6829-4D13-9725-4C288981C62B}"/>
                </a:ext>
              </a:extLst>
            </p:cNvPr>
            <p:cNvGrpSpPr/>
            <p:nvPr/>
          </p:nvGrpSpPr>
          <p:grpSpPr>
            <a:xfrm>
              <a:off x="6545350" y="2937345"/>
              <a:ext cx="3247053" cy="188143"/>
              <a:chOff x="6545350" y="3153540"/>
              <a:chExt cx="3247053" cy="27546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="" xmlns:a16="http://schemas.microsoft.com/office/drawing/2014/main" id="{C6B7D669-6831-4573-86D5-00808E1E5DCA}"/>
                  </a:ext>
                </a:extLst>
              </p:cNvPr>
              <p:cNvSpPr/>
              <p:nvPr/>
            </p:nvSpPr>
            <p:spPr>
              <a:xfrm>
                <a:off x="6545350" y="3153540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="" xmlns:a16="http://schemas.microsoft.com/office/drawing/2014/main" id="{69F9AAC3-CFB7-4165-8CC0-7D8F9F9DC345}"/>
                  </a:ext>
                </a:extLst>
              </p:cNvPr>
              <p:cNvSpPr/>
              <p:nvPr/>
            </p:nvSpPr>
            <p:spPr>
              <a:xfrm>
                <a:off x="6662463" y="3227543"/>
                <a:ext cx="2435817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2E22BC3A-3967-4816-B1FA-30347D3EDDEB}"/>
                </a:ext>
              </a:extLst>
            </p:cNvPr>
            <p:cNvSpPr txBox="1"/>
            <p:nvPr/>
          </p:nvSpPr>
          <p:spPr>
            <a:xfrm>
              <a:off x="6475221" y="2527614"/>
              <a:ext cx="1332416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피도리의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멘탈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건강</a:t>
              </a: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="" xmlns:a16="http://schemas.microsoft.com/office/drawing/2014/main" id="{CB3F6343-FAAC-47C1-B7EE-6934C7D84ED0}"/>
                </a:ext>
              </a:extLst>
            </p:cNvPr>
            <p:cNvSpPr/>
            <p:nvPr/>
          </p:nvSpPr>
          <p:spPr>
            <a:xfrm flipV="1">
              <a:off x="9034805" y="2692708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="" xmlns:a16="http://schemas.microsoft.com/office/drawing/2014/main" id="{8DA42458-B3E0-4848-A2E7-F69E722C76A1}"/>
              </a:ext>
            </a:extLst>
          </p:cNvPr>
          <p:cNvGrpSpPr/>
          <p:nvPr/>
        </p:nvGrpSpPr>
        <p:grpSpPr>
          <a:xfrm>
            <a:off x="6475221" y="4056470"/>
            <a:ext cx="3317182" cy="577785"/>
            <a:chOff x="6475221" y="4087507"/>
            <a:chExt cx="3317182" cy="577785"/>
          </a:xfrm>
        </p:grpSpPr>
        <p:grpSp>
          <p:nvGrpSpPr>
            <p:cNvPr id="148" name="그룹 147">
              <a:extLst>
                <a:ext uri="{FF2B5EF4-FFF2-40B4-BE49-F238E27FC236}">
                  <a16:creationId xmlns="" xmlns:a16="http://schemas.microsoft.com/office/drawing/2014/main" id="{1985408C-84B4-4147-93ED-121C86F0260F}"/>
                </a:ext>
              </a:extLst>
            </p:cNvPr>
            <p:cNvGrpSpPr/>
            <p:nvPr/>
          </p:nvGrpSpPr>
          <p:grpSpPr>
            <a:xfrm>
              <a:off x="6545350" y="4477149"/>
              <a:ext cx="3247053" cy="188143"/>
              <a:chOff x="6545350" y="4321483"/>
              <a:chExt cx="3247053" cy="275460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="" xmlns:a16="http://schemas.microsoft.com/office/drawing/2014/main" id="{258952DB-4AC8-4B44-B2D7-C882146E3D9A}"/>
                  </a:ext>
                </a:extLst>
              </p:cNvPr>
              <p:cNvSpPr/>
              <p:nvPr/>
            </p:nvSpPr>
            <p:spPr>
              <a:xfrm>
                <a:off x="6545350" y="4321483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="" xmlns:a16="http://schemas.microsoft.com/office/drawing/2014/main" id="{93A0F17B-57B0-42DC-B5F0-AC939E823E49}"/>
                  </a:ext>
                </a:extLst>
              </p:cNvPr>
              <p:cNvSpPr/>
              <p:nvPr/>
            </p:nvSpPr>
            <p:spPr>
              <a:xfrm>
                <a:off x="6662463" y="4394960"/>
                <a:ext cx="2023246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4AAA9393-A2A1-4891-A984-B5993DF5A440}"/>
                </a:ext>
              </a:extLst>
            </p:cNvPr>
            <p:cNvSpPr txBox="1"/>
            <p:nvPr/>
          </p:nvSpPr>
          <p:spPr>
            <a:xfrm>
              <a:off x="6475221" y="4087507"/>
              <a:ext cx="1197764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성대 건강</a:t>
              </a:r>
              <a:endParaRPr lang="ko-KR" altLang="en-US" sz="1200" b="1" spc="-1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="" xmlns:a16="http://schemas.microsoft.com/office/drawing/2014/main" id="{F268ED42-E1ED-49B4-BC66-D3AB402A51C7}"/>
                </a:ext>
              </a:extLst>
            </p:cNvPr>
            <p:cNvSpPr/>
            <p:nvPr/>
          </p:nvSpPr>
          <p:spPr>
            <a:xfrm flipV="1">
              <a:off x="8622233" y="4238163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="" xmlns:a16="http://schemas.microsoft.com/office/drawing/2014/main" id="{B20709B1-9C10-4EEB-9271-8264A1B6D867}"/>
              </a:ext>
            </a:extLst>
          </p:cNvPr>
          <p:cNvGrpSpPr/>
          <p:nvPr/>
        </p:nvGrpSpPr>
        <p:grpSpPr>
          <a:xfrm>
            <a:off x="6475221" y="5565237"/>
            <a:ext cx="3317182" cy="589647"/>
            <a:chOff x="6475221" y="5627310"/>
            <a:chExt cx="3317182" cy="589647"/>
          </a:xfrm>
        </p:grpSpPr>
        <p:grpSp>
          <p:nvGrpSpPr>
            <p:cNvPr id="149" name="그룹 148">
              <a:extLst>
                <a:ext uri="{FF2B5EF4-FFF2-40B4-BE49-F238E27FC236}">
                  <a16:creationId xmlns="" xmlns:a16="http://schemas.microsoft.com/office/drawing/2014/main" id="{A80182CB-6460-46F9-947D-FC7188217F96}"/>
                </a:ext>
              </a:extLst>
            </p:cNvPr>
            <p:cNvGrpSpPr/>
            <p:nvPr/>
          </p:nvGrpSpPr>
          <p:grpSpPr>
            <a:xfrm>
              <a:off x="6545350" y="6028814"/>
              <a:ext cx="3247053" cy="188143"/>
              <a:chOff x="6545350" y="5489426"/>
              <a:chExt cx="3247053" cy="27546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="" xmlns:a16="http://schemas.microsoft.com/office/drawing/2014/main" id="{8F015FCB-215C-4CFA-9C9D-A22CDBB013D7}"/>
                  </a:ext>
                </a:extLst>
              </p:cNvPr>
              <p:cNvSpPr/>
              <p:nvPr/>
            </p:nvSpPr>
            <p:spPr>
              <a:xfrm>
                <a:off x="6545350" y="5489426"/>
                <a:ext cx="3247053" cy="275460"/>
              </a:xfrm>
              <a:prstGeom prst="roundRect">
                <a:avLst>
                  <a:gd name="adj" fmla="val 50000"/>
                </a:avLst>
              </a:prstGeom>
              <a:solidFill>
                <a:srgbClr val="E7B89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="" xmlns:a16="http://schemas.microsoft.com/office/drawing/2014/main" id="{6EDB753D-A4E4-41A3-9B7A-DF8D6D212033}"/>
                  </a:ext>
                </a:extLst>
              </p:cNvPr>
              <p:cNvSpPr/>
              <p:nvPr/>
            </p:nvSpPr>
            <p:spPr>
              <a:xfrm>
                <a:off x="6662461" y="5562377"/>
                <a:ext cx="2637749" cy="128505"/>
              </a:xfrm>
              <a:prstGeom prst="roundRect">
                <a:avLst>
                  <a:gd name="adj" fmla="val 50000"/>
                </a:avLst>
              </a:prstGeom>
              <a:solidFill>
                <a:srgbClr val="E89C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F8E4B191-32D2-47E4-A53B-5D138C971ABD}"/>
                </a:ext>
              </a:extLst>
            </p:cNvPr>
            <p:cNvSpPr txBox="1"/>
            <p:nvPr/>
          </p:nvSpPr>
          <p:spPr>
            <a:xfrm>
              <a:off x="6475221" y="5627310"/>
              <a:ext cx="1537600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담배 술 </a:t>
              </a:r>
              <a:r>
                <a:rPr lang="ko-KR" altLang="en-US" sz="1200" b="1" spc="-1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안하는</a:t>
              </a:r>
              <a:r>
                <a:rPr lang="ko-KR" altLang="en-US" sz="1200" b="1" spc="-1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간 건강</a:t>
              </a:r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="" xmlns:a16="http://schemas.microsoft.com/office/drawing/2014/main" id="{D7EBAE4B-3CDD-460D-ADB9-187EA63DB15B}"/>
                </a:ext>
              </a:extLst>
            </p:cNvPr>
            <p:cNvSpPr/>
            <p:nvPr/>
          </p:nvSpPr>
          <p:spPr>
            <a:xfrm flipV="1">
              <a:off x="9236735" y="5792939"/>
              <a:ext cx="126949" cy="90445"/>
            </a:xfrm>
            <a:prstGeom prst="triangle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502" y="641043"/>
            <a:ext cx="8044295" cy="5739428"/>
            <a:chOff x="2042502" y="641043"/>
            <a:chExt cx="8044295" cy="5739428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BBA55F38-B66A-46FD-BAB8-EB8D67CBDA51}"/>
                </a:ext>
              </a:extLst>
            </p:cNvPr>
            <p:cNvSpPr txBox="1"/>
            <p:nvPr/>
          </p:nvSpPr>
          <p:spPr>
            <a:xfrm>
              <a:off x="4805437" y="703116"/>
              <a:ext cx="2581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TIME SCHEDULE</a:t>
              </a:r>
              <a:endPara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CE5C791A-CD16-45E7-96DD-51939BD85161}"/>
                </a:ext>
              </a:extLst>
            </p:cNvPr>
            <p:cNvSpPr/>
            <p:nvPr/>
          </p:nvSpPr>
          <p:spPr>
            <a:xfrm>
              <a:off x="3888991" y="1263299"/>
              <a:ext cx="4340994" cy="23906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09DCCEE9-CCCD-4A02-8BD2-A7AC13BC5BF7}"/>
                </a:ext>
              </a:extLst>
            </p:cNvPr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0AD057C-256F-44FF-A4DD-1462D33C5B87}"/>
                </a:ext>
              </a:extLst>
            </p:cNvPr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E43691B4-5E8C-4051-A6F4-98783885C4A3}"/>
                </a:ext>
              </a:extLst>
            </p:cNvPr>
            <p:cNvGrpSpPr/>
            <p:nvPr/>
          </p:nvGrpSpPr>
          <p:grpSpPr>
            <a:xfrm>
              <a:off x="3937115" y="819432"/>
              <a:ext cx="166028" cy="157173"/>
              <a:chOff x="3937115" y="819432"/>
              <a:chExt cx="166028" cy="157173"/>
            </a:xfrm>
          </p:grpSpPr>
          <p:sp>
            <p:nvSpPr>
              <p:cNvPr id="29" name="모서리가 둥근 직사각형 124">
                <a:extLst>
                  <a:ext uri="{FF2B5EF4-FFF2-40B4-BE49-F238E27FC236}">
                    <a16:creationId xmlns="" xmlns:a16="http://schemas.microsoft.com/office/drawing/2014/main" id="{08ED823D-4E1F-4D1B-AF3C-945E85BDABE3}"/>
                  </a:ext>
                </a:extLst>
              </p:cNvPr>
              <p:cNvSpPr/>
              <p:nvPr/>
            </p:nvSpPr>
            <p:spPr>
              <a:xfrm>
                <a:off x="3937115" y="819432"/>
                <a:ext cx="166028" cy="157173"/>
              </a:xfrm>
              <a:prstGeom prst="roundRect">
                <a:avLst>
                  <a:gd name="adj" fmla="val 35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95FE3AE5-A438-49C7-A9BB-FFCE55D6E7AA}"/>
                  </a:ext>
                </a:extLst>
              </p:cNvPr>
              <p:cNvGrpSpPr/>
              <p:nvPr/>
            </p:nvGrpSpPr>
            <p:grpSpPr>
              <a:xfrm>
                <a:off x="3998222" y="858620"/>
                <a:ext cx="43815" cy="78797"/>
                <a:chOff x="3949065" y="866631"/>
                <a:chExt cx="43815" cy="7879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="" xmlns:a16="http://schemas.microsoft.com/office/drawing/2014/main" id="{62085B76-0F33-4CC3-A423-587CAE5C13BD}"/>
                    </a:ext>
                  </a:extLst>
                </p:cNvPr>
                <p:cNvCxnSpPr/>
                <p:nvPr/>
              </p:nvCxnSpPr>
              <p:spPr>
                <a:xfrm>
                  <a:off x="3949065" y="866631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="" xmlns:a16="http://schemas.microsoft.com/office/drawing/2014/main" id="{160E9288-FD9C-4820-8508-917AC180E3DE}"/>
                    </a:ext>
                  </a:extLst>
                </p:cNvPr>
                <p:cNvCxnSpPr/>
                <p:nvPr/>
              </p:nvCxnSpPr>
              <p:spPr>
                <a:xfrm flipV="1">
                  <a:off x="3949065" y="901613"/>
                  <a:ext cx="43815" cy="438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62B42834-EFE7-4B1F-88C5-CBDC0A4440B7}"/>
                </a:ext>
              </a:extLst>
            </p:cNvPr>
            <p:cNvSpPr txBox="1"/>
            <p:nvPr/>
          </p:nvSpPr>
          <p:spPr>
            <a:xfrm>
              <a:off x="2102614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C07CB19-9D94-4895-9B57-B448BA2C5845}"/>
                </a:ext>
              </a:extLst>
            </p:cNvPr>
            <p:cNvSpPr txBox="1"/>
            <p:nvPr/>
          </p:nvSpPr>
          <p:spPr>
            <a:xfrm>
              <a:off x="2956513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5252ABB0-1C90-4325-BC8F-3D8C82568633}"/>
                </a:ext>
              </a:extLst>
            </p:cNvPr>
            <p:cNvSpPr txBox="1"/>
            <p:nvPr/>
          </p:nvSpPr>
          <p:spPr>
            <a:xfrm>
              <a:off x="3810412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759736E6-ECF0-43BA-BF1F-1A88DA7C78A8}"/>
                </a:ext>
              </a:extLst>
            </p:cNvPr>
            <p:cNvSpPr txBox="1"/>
            <p:nvPr/>
          </p:nvSpPr>
          <p:spPr>
            <a:xfrm>
              <a:off x="4664311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="" xmlns:a16="http://schemas.microsoft.com/office/drawing/2014/main" id="{252D3C55-DAB4-4D65-A5C8-F9606ADAA9F5}"/>
                </a:ext>
              </a:extLst>
            </p:cNvPr>
            <p:cNvSpPr txBox="1"/>
            <p:nvPr/>
          </p:nvSpPr>
          <p:spPr>
            <a:xfrm>
              <a:off x="5518210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669E2735-2669-40BC-9921-0E3CDA24D535}"/>
                </a:ext>
              </a:extLst>
            </p:cNvPr>
            <p:cNvSpPr txBox="1"/>
            <p:nvPr/>
          </p:nvSpPr>
          <p:spPr>
            <a:xfrm>
              <a:off x="6372109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403950B7-8A30-47F2-B6BF-852AE54F6F4E}"/>
                </a:ext>
              </a:extLst>
            </p:cNvPr>
            <p:cNvSpPr txBox="1"/>
            <p:nvPr/>
          </p:nvSpPr>
          <p:spPr>
            <a:xfrm>
              <a:off x="7226008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488EFAE-A99D-415C-A1DB-F65D550754BF}"/>
                </a:ext>
              </a:extLst>
            </p:cNvPr>
            <p:cNvSpPr txBox="1"/>
            <p:nvPr/>
          </p:nvSpPr>
          <p:spPr>
            <a:xfrm>
              <a:off x="8079907" y="214148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DF45B709-4B8A-4008-A0B6-2CA2E4094D7E}"/>
                </a:ext>
              </a:extLst>
            </p:cNvPr>
            <p:cNvSpPr txBox="1"/>
            <p:nvPr/>
          </p:nvSpPr>
          <p:spPr>
            <a:xfrm>
              <a:off x="8933806" y="2124615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B5225BB3-114F-4319-8AB1-C466716E40B2}"/>
                </a:ext>
              </a:extLst>
            </p:cNvPr>
            <p:cNvSpPr txBox="1"/>
            <p:nvPr/>
          </p:nvSpPr>
          <p:spPr>
            <a:xfrm>
              <a:off x="9727589" y="2124615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3C592EC1-341D-48A0-BCA7-A858B9C01434}"/>
                </a:ext>
              </a:extLst>
            </p:cNvPr>
            <p:cNvSpPr txBox="1"/>
            <p:nvPr/>
          </p:nvSpPr>
          <p:spPr>
            <a:xfrm>
              <a:off x="2042502" y="367626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A03DE7AA-7E69-45E2-823E-FCE82D6796C2}"/>
                </a:ext>
              </a:extLst>
            </p:cNvPr>
            <p:cNvSpPr txBox="1"/>
            <p:nvPr/>
          </p:nvSpPr>
          <p:spPr>
            <a:xfrm>
              <a:off x="2896401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7B946351-75DD-48E8-96D8-E452BB7C2CD0}"/>
                </a:ext>
              </a:extLst>
            </p:cNvPr>
            <p:cNvSpPr txBox="1"/>
            <p:nvPr/>
          </p:nvSpPr>
          <p:spPr>
            <a:xfrm>
              <a:off x="3750300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0E8C8E9A-D08F-4035-89A3-98EB642FA9A4}"/>
                </a:ext>
              </a:extLst>
            </p:cNvPr>
            <p:cNvSpPr txBox="1"/>
            <p:nvPr/>
          </p:nvSpPr>
          <p:spPr>
            <a:xfrm>
              <a:off x="4604199" y="362038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8DF5ECC7-8338-4CF8-A0D3-D02962AB21D4}"/>
                </a:ext>
              </a:extLst>
            </p:cNvPr>
            <p:cNvSpPr txBox="1"/>
            <p:nvPr/>
          </p:nvSpPr>
          <p:spPr>
            <a:xfrm>
              <a:off x="5458098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C7E908D9-AE5C-4B8F-B435-5C3286B807E5}"/>
                </a:ext>
              </a:extLst>
            </p:cNvPr>
            <p:cNvSpPr txBox="1"/>
            <p:nvPr/>
          </p:nvSpPr>
          <p:spPr>
            <a:xfrm>
              <a:off x="6311997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65976F9D-2EC2-4259-BA5F-96C47B64EF5E}"/>
                </a:ext>
              </a:extLst>
            </p:cNvPr>
            <p:cNvSpPr txBox="1"/>
            <p:nvPr/>
          </p:nvSpPr>
          <p:spPr>
            <a:xfrm>
              <a:off x="7165896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730958C9-22D4-41A8-952D-637BA11E2C69}"/>
                </a:ext>
              </a:extLst>
            </p:cNvPr>
            <p:cNvSpPr txBox="1"/>
            <p:nvPr/>
          </p:nvSpPr>
          <p:spPr>
            <a:xfrm>
              <a:off x="8019795" y="359255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0D343C4A-3FC2-46F7-8F6E-BFF139BA14A1}"/>
                </a:ext>
              </a:extLst>
            </p:cNvPr>
            <p:cNvSpPr txBox="1"/>
            <p:nvPr/>
          </p:nvSpPr>
          <p:spPr>
            <a:xfrm>
              <a:off x="8873694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19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7B0D4826-3D5A-4704-A296-1D294DE24A4B}"/>
                </a:ext>
              </a:extLst>
            </p:cNvPr>
            <p:cNvSpPr txBox="1"/>
            <p:nvPr/>
          </p:nvSpPr>
          <p:spPr>
            <a:xfrm>
              <a:off x="9727589" y="3603512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FE37286C-357D-409F-A597-AFE6C75A4BA2}"/>
                </a:ext>
              </a:extLst>
            </p:cNvPr>
            <p:cNvSpPr txBox="1"/>
            <p:nvPr/>
          </p:nvSpPr>
          <p:spPr>
            <a:xfrm>
              <a:off x="2042502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21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E61CFE3F-5B14-416D-8AF1-F708188FABC7}"/>
                </a:ext>
              </a:extLst>
            </p:cNvPr>
            <p:cNvSpPr txBox="1"/>
            <p:nvPr/>
          </p:nvSpPr>
          <p:spPr>
            <a:xfrm>
              <a:off x="2896401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22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AF6153C7-5083-4273-BA3F-90977BC40D0A}"/>
                </a:ext>
              </a:extLst>
            </p:cNvPr>
            <p:cNvSpPr txBox="1"/>
            <p:nvPr/>
          </p:nvSpPr>
          <p:spPr>
            <a:xfrm>
              <a:off x="3750300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23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6C7679A5-D20F-4495-BB21-15321BF0E5F0}"/>
                </a:ext>
              </a:extLst>
            </p:cNvPr>
            <p:cNvSpPr txBox="1"/>
            <p:nvPr/>
          </p:nvSpPr>
          <p:spPr>
            <a:xfrm>
              <a:off x="4604199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24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69E16D09-0AF0-489D-AFAE-F0F2EB7BD6E9}"/>
                </a:ext>
              </a:extLst>
            </p:cNvPr>
            <p:cNvSpPr txBox="1"/>
            <p:nvPr/>
          </p:nvSpPr>
          <p:spPr>
            <a:xfrm>
              <a:off x="5458098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25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477D27DC-F82E-43F0-BBB2-C65FC2C9A5B4}"/>
                </a:ext>
              </a:extLst>
            </p:cNvPr>
            <p:cNvSpPr txBox="1"/>
            <p:nvPr/>
          </p:nvSpPr>
          <p:spPr>
            <a:xfrm>
              <a:off x="6311997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26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66AD5024-0328-4533-83F3-F342E1D53471}"/>
                </a:ext>
              </a:extLst>
            </p:cNvPr>
            <p:cNvSpPr txBox="1"/>
            <p:nvPr/>
          </p:nvSpPr>
          <p:spPr>
            <a:xfrm>
              <a:off x="7165896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27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048BAFBA-5243-4707-AFD0-3D6E2D5A6A18}"/>
                </a:ext>
              </a:extLst>
            </p:cNvPr>
            <p:cNvSpPr txBox="1"/>
            <p:nvPr/>
          </p:nvSpPr>
          <p:spPr>
            <a:xfrm>
              <a:off x="8019795" y="5140127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28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EC802678-38D6-4688-A5C5-1550CA58C136}"/>
                </a:ext>
              </a:extLst>
            </p:cNvPr>
            <p:cNvSpPr txBox="1"/>
            <p:nvPr/>
          </p:nvSpPr>
          <p:spPr>
            <a:xfrm>
              <a:off x="8876900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29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00E979D6-07D4-4D8A-8755-BECE6FDC5E49}"/>
                </a:ext>
              </a:extLst>
            </p:cNvPr>
            <p:cNvSpPr txBox="1"/>
            <p:nvPr/>
          </p:nvSpPr>
          <p:spPr>
            <a:xfrm>
              <a:off x="9730795" y="5127328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30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2E3694C3-C84E-43D1-A545-ACB021A3C20B}"/>
                </a:ext>
              </a:extLst>
            </p:cNvPr>
            <p:cNvSpPr txBox="1"/>
            <p:nvPr/>
          </p:nvSpPr>
          <p:spPr>
            <a:xfrm>
              <a:off x="2075991" y="2691163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CONTENTS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4E6F83DB-9470-42B2-8E53-7A89489C1831}"/>
                </a:ext>
              </a:extLst>
            </p:cNvPr>
            <p:cNvSpPr txBox="1"/>
            <p:nvPr/>
          </p:nvSpPr>
          <p:spPr>
            <a:xfrm>
              <a:off x="2072134" y="298141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이날은 무슨 약속이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있었는지 까먹었다</a:t>
              </a: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="" xmlns:a16="http://schemas.microsoft.com/office/drawing/2014/main" id="{D7D46B73-CC14-42BC-9112-372B4FC251E3}"/>
                </a:ext>
              </a:extLst>
            </p:cNvPr>
            <p:cNvGrpSpPr/>
            <p:nvPr/>
          </p:nvGrpSpPr>
          <p:grpSpPr>
            <a:xfrm>
              <a:off x="2150646" y="2528597"/>
              <a:ext cx="1916627" cy="56383"/>
              <a:chOff x="2150646" y="2908024"/>
              <a:chExt cx="1916627" cy="56383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AFF93647-2CED-47A7-BBB4-371D622C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="" xmlns:a16="http://schemas.microsoft.com/office/drawing/2014/main" id="{398001EF-F6B4-409F-B610-9490428EA2A8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="" xmlns:a16="http://schemas.microsoft.com/office/drawing/2014/main" id="{064672FE-172E-4F47-9EE3-BB0089FC05E6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7" name="직선 연결선 186">
              <a:extLst>
                <a:ext uri="{FF2B5EF4-FFF2-40B4-BE49-F238E27FC236}">
                  <a16:creationId xmlns="" xmlns:a16="http://schemas.microsoft.com/office/drawing/2014/main" id="{893E9E91-C34F-43EF-8076-E38D7F792DE6}"/>
                </a:ext>
              </a:extLst>
            </p:cNvPr>
            <p:cNvCxnSpPr>
              <a:cxnSpLocks/>
            </p:cNvCxnSpPr>
            <p:nvPr/>
          </p:nvCxnSpPr>
          <p:spPr>
            <a:xfrm>
              <a:off x="7310460" y="2528596"/>
              <a:ext cx="954601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="" xmlns:a16="http://schemas.microsoft.com/office/drawing/2014/main" id="{3B98B2B2-F35A-4DBB-A088-4F4B190FD1EB}"/>
                </a:ext>
              </a:extLst>
            </p:cNvPr>
            <p:cNvSpPr/>
            <p:nvPr/>
          </p:nvSpPr>
          <p:spPr>
            <a:xfrm>
              <a:off x="727979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="" xmlns:a16="http://schemas.microsoft.com/office/drawing/2014/main" id="{A79DFD5D-D0C9-497F-B3C6-8834D00614C3}"/>
                </a:ext>
              </a:extLst>
            </p:cNvPr>
            <p:cNvSpPr/>
            <p:nvPr/>
          </p:nvSpPr>
          <p:spPr>
            <a:xfrm>
              <a:off x="8230459" y="250040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="" xmlns:a16="http://schemas.microsoft.com/office/drawing/2014/main" id="{88733ACE-626E-4A61-871D-FA5AD7535465}"/>
                </a:ext>
              </a:extLst>
            </p:cNvPr>
            <p:cNvSpPr txBox="1"/>
            <p:nvPr/>
          </p:nvSpPr>
          <p:spPr>
            <a:xfrm>
              <a:off x="7191765" y="2691163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KARAOKE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="" xmlns:a16="http://schemas.microsoft.com/office/drawing/2014/main" id="{9C9D0386-DADE-4D07-BD68-AC4FFAD57A54}"/>
                </a:ext>
              </a:extLst>
            </p:cNvPr>
            <p:cNvSpPr txBox="1"/>
            <p:nvPr/>
          </p:nvSpPr>
          <p:spPr>
            <a:xfrm>
              <a:off x="7187908" y="2981411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노래방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가는날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35976C3E-03CF-47BE-BBD9-B2F7E2A2B353}"/>
                </a:ext>
              </a:extLst>
            </p:cNvPr>
            <p:cNvSpPr txBox="1"/>
            <p:nvPr/>
          </p:nvSpPr>
          <p:spPr>
            <a:xfrm>
              <a:off x="3750300" y="4144402"/>
              <a:ext cx="1601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DAILY SCHEDULE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B32B2654-6E72-4CEB-BE1C-7A7B0F75077F}"/>
                </a:ext>
              </a:extLst>
            </p:cNvPr>
            <p:cNvSpPr txBox="1"/>
            <p:nvPr/>
          </p:nvSpPr>
          <p:spPr>
            <a:xfrm>
              <a:off x="3746443" y="4434650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배고파서 진짜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가릴거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없이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막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먹는날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입니다</a:t>
              </a: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="" xmlns:a16="http://schemas.microsoft.com/office/drawing/2014/main" id="{EE1024E0-C528-411F-84AC-DD4BE758A1A7}"/>
                </a:ext>
              </a:extLst>
            </p:cNvPr>
            <p:cNvGrpSpPr/>
            <p:nvPr/>
          </p:nvGrpSpPr>
          <p:grpSpPr>
            <a:xfrm>
              <a:off x="3824955" y="3981836"/>
              <a:ext cx="1916627" cy="56383"/>
              <a:chOff x="2150646" y="2908024"/>
              <a:chExt cx="1916627" cy="56383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="" xmlns:a16="http://schemas.microsoft.com/office/drawing/2014/main" id="{735DB3D4-7D75-48AF-AA0F-0941B45A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37" y="2936215"/>
                <a:ext cx="1860244" cy="0"/>
              </a:xfrm>
              <a:prstGeom prst="line">
                <a:avLst/>
              </a:prstGeom>
              <a:ln w="15875">
                <a:solidFill>
                  <a:srgbClr val="5F5E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>
                <a:extLst>
                  <a:ext uri="{FF2B5EF4-FFF2-40B4-BE49-F238E27FC236}">
                    <a16:creationId xmlns="" xmlns:a16="http://schemas.microsoft.com/office/drawing/2014/main" id="{AAD550C1-F4C9-4A88-9091-1191100FC1DB}"/>
                  </a:ext>
                </a:extLst>
              </p:cNvPr>
              <p:cNvSpPr/>
              <p:nvPr/>
            </p:nvSpPr>
            <p:spPr>
              <a:xfrm>
                <a:off x="2150646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="" xmlns:a16="http://schemas.microsoft.com/office/drawing/2014/main" id="{5B2F3512-7724-470A-9196-AB4822BDC4F4}"/>
                  </a:ext>
                </a:extLst>
              </p:cNvPr>
              <p:cNvSpPr/>
              <p:nvPr/>
            </p:nvSpPr>
            <p:spPr>
              <a:xfrm>
                <a:off x="4010890" y="2908024"/>
                <a:ext cx="56383" cy="56383"/>
              </a:xfrm>
              <a:prstGeom prst="ellipse">
                <a:avLst/>
              </a:prstGeom>
              <a:solidFill>
                <a:srgbClr val="5F5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="" xmlns:a16="http://schemas.microsoft.com/office/drawing/2014/main" id="{7CD6AA1B-0DC2-4E6E-9C62-BA6559A1CCB1}"/>
                </a:ext>
              </a:extLst>
            </p:cNvPr>
            <p:cNvCxnSpPr>
              <a:cxnSpLocks/>
              <a:endCxn id="202" idx="5"/>
            </p:cNvCxnSpPr>
            <p:nvPr/>
          </p:nvCxnSpPr>
          <p:spPr>
            <a:xfrm>
              <a:off x="7214704" y="5527546"/>
              <a:ext cx="2863836" cy="0"/>
            </a:xfrm>
            <a:prstGeom prst="line">
              <a:avLst/>
            </a:prstGeom>
            <a:ln w="15875">
              <a:solidFill>
                <a:srgbClr val="5F5E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>
              <a:extLst>
                <a:ext uri="{FF2B5EF4-FFF2-40B4-BE49-F238E27FC236}">
                  <a16:creationId xmlns="" xmlns:a16="http://schemas.microsoft.com/office/drawing/2014/main" id="{66E3E4A3-B06B-4C1A-8CC8-045E7D4EF24D}"/>
                </a:ext>
              </a:extLst>
            </p:cNvPr>
            <p:cNvSpPr/>
            <p:nvPr/>
          </p:nvSpPr>
          <p:spPr>
            <a:xfrm>
              <a:off x="7163862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="" xmlns:a16="http://schemas.microsoft.com/office/drawing/2014/main" id="{13330096-8DA8-4683-881F-BC4BA29C084A}"/>
                </a:ext>
              </a:extLst>
            </p:cNvPr>
            <p:cNvSpPr/>
            <p:nvPr/>
          </p:nvSpPr>
          <p:spPr>
            <a:xfrm>
              <a:off x="10030414" y="5499355"/>
              <a:ext cx="56383" cy="56383"/>
            </a:xfrm>
            <a:prstGeom prst="ellipse">
              <a:avLst/>
            </a:prstGeom>
            <a:solidFill>
              <a:srgbClr val="5F5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="" xmlns:a16="http://schemas.microsoft.com/office/drawing/2014/main" id="{776CB211-5AD6-4E22-94EF-8A5E459932C2}"/>
                </a:ext>
              </a:extLst>
            </p:cNvPr>
            <p:cNvSpPr txBox="1"/>
            <p:nvPr/>
          </p:nvSpPr>
          <p:spPr>
            <a:xfrm>
              <a:off x="7142235" y="5690113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JOURNEY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="" xmlns:a16="http://schemas.microsoft.com/office/drawing/2014/main" id="{EBCB5564-5DDE-4E38-AD6F-9C4F45D41C15}"/>
                </a:ext>
              </a:extLst>
            </p:cNvPr>
            <p:cNvSpPr txBox="1"/>
            <p:nvPr/>
          </p:nvSpPr>
          <p:spPr>
            <a:xfrm>
              <a:off x="7138378" y="5980361"/>
              <a:ext cx="2287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여행 가는 날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연라하지마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잠수탈거야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일에서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멀어질거야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E0C75F3B-D88E-469A-958E-E3025AF35E70}"/>
                </a:ext>
              </a:extLst>
            </p:cNvPr>
            <p:cNvSpPr txBox="1"/>
            <p:nvPr/>
          </p:nvSpPr>
          <p:spPr>
            <a:xfrm>
              <a:off x="7223452" y="1240202"/>
              <a:ext cx="1007007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 </a:t>
              </a:r>
              <a:r>
                <a:rPr lang="en-US" altLang="ko-KR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08</a:t>
              </a:r>
              <a:r>
                <a:rPr lang="ko-KR" altLang="en-US" sz="1100" b="1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7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=""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=""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=""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=""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AA38B980-92C8-4228-912B-16F68CCEE022}"/>
              </a:ext>
            </a:extLst>
          </p:cNvPr>
          <p:cNvSpPr txBox="1"/>
          <p:nvPr/>
        </p:nvSpPr>
        <p:spPr>
          <a:xfrm>
            <a:off x="5086591" y="3513127"/>
            <a:ext cx="1986441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죽겠다 이제 </a:t>
            </a:r>
            <a:r>
              <a:rPr lang="ko-KR" altLang="en-US" sz="1200" spc="1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못만들겠다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270345B5-1322-48CE-B79E-47FAA9E3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1522260"/>
            <a:ext cx="3960000" cy="23479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INSTAGRAM  :  2019.04.08 ~ 2019.05.02  :  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INDIVIDUAL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482758" cy="3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인스타그램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모방한 사이트를 제작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251225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bootstrap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제작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model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생성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CRUD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좋아요와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댓글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기능을 구현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관리자 페이지 제작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 권한 관리</a:t>
              </a: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0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09BE5EF-282C-4249-B569-BAA0681F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65" y="5108337"/>
            <a:ext cx="1290888" cy="968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36" y="5141965"/>
            <a:ext cx="934538" cy="93453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43736" cy="23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20" y="1530221"/>
            <a:ext cx="3949400" cy="2340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:  2019.07.01 ~ 2019.08.16  :  5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8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946251" cy="70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개발과 함께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QA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맡아 프로젝트의 진행과 전체적인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코드를 관리</a:t>
              </a: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438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Jira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소프트웨어 툴을 활용하여 애자일 방법론 진행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DeepScan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코드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정적분석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케이스를 만들어 발생할 수 있는 버그 예방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GitLab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팀 프로젝트의 코드를 관리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Open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활용한 기능 구현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6" y="5380317"/>
            <a:ext cx="1081788" cy="378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60" y="5315668"/>
            <a:ext cx="532334" cy="5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9MI  :  2019.08.19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2019.10.11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20" y="4168092"/>
            <a:ext cx="3960000" cy="2340000"/>
          </a:xfrm>
          <a:prstGeom prst="rect">
            <a:avLst/>
          </a:prstGeom>
        </p:spPr>
      </p:pic>
      <p:pic>
        <p:nvPicPr>
          <p:cNvPr id="59" name="Picture 4" descr="https://lh4.googleusercontent.com/edXBDbzpYdlgt9XcFQcEmpFZnJpk4L1WVv7e8A4GGnidKSKOqLaB1aE-deJMTl7eN8DNHSRZpzW_ZZQOOefyHucDjhrXUYKzMnBpMl6IkqdVT6Anw1sLxrF6w8ndUWvxBa4SXTV4iA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0" b="4667"/>
          <a:stretch/>
        </p:blipFill>
        <p:spPr bwMode="auto">
          <a:xfrm>
            <a:off x="6030220" y="1530221"/>
            <a:ext cx="396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BIGDATA</a:t>
            </a:r>
            <a:endParaRPr lang="ko-KR" altLang="en-US" sz="4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363191"/>
            <a:chOff x="784109" y="2042737"/>
            <a:chExt cx="3036087" cy="5425989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683205" cy="368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50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빅데이터를</a:t>
              </a:r>
              <a:r>
                <a:rPr lang="ko-KR" altLang="en-US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기반으로 한 영화 추천 시스템을 </a:t>
              </a:r>
              <a:r>
                <a:rPr lang="ko-KR" altLang="en-US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</a:t>
              </a: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678917" cy="1313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movielens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영화 데이터 수집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전처리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필터링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정렬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클러스터링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알고리즘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Kmeans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GMM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협업필터링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추천 시스템 구현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SVD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9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11"/>
              <a:ext cx="897473" cy="342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929652" cy="194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Pandas,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SciPy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Scikit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-Learn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39BFA42A-AC1F-4886-83C0-A680D530B725}"/>
              </a:ext>
            </a:extLst>
          </p:cNvPr>
          <p:cNvCxnSpPr>
            <a:cxnSpLocks/>
          </p:cNvCxnSpPr>
          <p:nvPr/>
        </p:nvCxnSpPr>
        <p:spPr>
          <a:xfrm flipH="1">
            <a:off x="9936602" y="1530221"/>
            <a:ext cx="144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0704F11-4CFA-43E7-8AA2-CA7D4D7598FC}"/>
              </a:ext>
            </a:extLst>
          </p:cNvPr>
          <p:cNvSpPr txBox="1"/>
          <p:nvPr/>
        </p:nvSpPr>
        <p:spPr>
          <a:xfrm>
            <a:off x="10747923" y="1534875"/>
            <a:ext cx="633507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A0981084-21E2-42B0-B638-6870397299AC}"/>
              </a:ext>
            </a:extLst>
          </p:cNvPr>
          <p:cNvCxnSpPr>
            <a:cxnSpLocks/>
          </p:cNvCxnSpPr>
          <p:nvPr/>
        </p:nvCxnSpPr>
        <p:spPr>
          <a:xfrm flipH="1">
            <a:off x="9979620" y="4172745"/>
            <a:ext cx="1440000" cy="0"/>
          </a:xfrm>
          <a:prstGeom prst="line">
            <a:avLst/>
          </a:prstGeom>
          <a:ln>
            <a:solidFill>
              <a:srgbClr val="E89C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EC4A6D9-59F9-4255-AE39-AAAF662C3E0A}"/>
              </a:ext>
            </a:extLst>
          </p:cNvPr>
          <p:cNvSpPr txBox="1"/>
          <p:nvPr/>
        </p:nvSpPr>
        <p:spPr>
          <a:xfrm>
            <a:off x="10671552" y="4168092"/>
            <a:ext cx="753732" cy="25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rgbClr val="E89C6B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rgbClr val="E89C6B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9" y="5108338"/>
            <a:ext cx="1290888" cy="968166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6822" y="1007510"/>
            <a:ext cx="4340994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DODAMDODAM  :  2019.10.14 ~ 2019.11.08  :  6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842696" y="399286"/>
            <a:ext cx="434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WEB·MOBILE</a:t>
            </a:r>
            <a:endParaRPr lang="ko-KR" altLang="en-US" sz="45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8528" y="1530221"/>
            <a:ext cx="4540360" cy="5107801"/>
            <a:chOff x="784109" y="2042737"/>
            <a:chExt cx="3036087" cy="516760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87CB5555-CB96-478B-B25B-1B1006E7F0AF}"/>
                </a:ext>
              </a:extLst>
            </p:cNvPr>
            <p:cNvCxnSpPr/>
            <p:nvPr/>
          </p:nvCxnSpPr>
          <p:spPr>
            <a:xfrm>
              <a:off x="865412" y="2042737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316617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916F4F9-A161-410B-B5A2-68BB2E8C4D56}"/>
                </a:ext>
              </a:extLst>
            </p:cNvPr>
            <p:cNvSpPr txBox="1"/>
            <p:nvPr/>
          </p:nvSpPr>
          <p:spPr>
            <a:xfrm>
              <a:off x="784109" y="2113848"/>
              <a:ext cx="673727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S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UMMARY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3237287"/>
              <a:ext cx="379295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R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OLE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6A447D-75F3-4A7D-9B2F-4340438D7966}"/>
                </a:ext>
              </a:extLst>
            </p:cNvPr>
            <p:cNvSpPr txBox="1"/>
            <p:nvPr/>
          </p:nvSpPr>
          <p:spPr>
            <a:xfrm>
              <a:off x="803608" y="2347401"/>
              <a:ext cx="2894371" cy="70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활용하여 데이터를 수집하고 처리하여 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건강기능식품의 정보를 제공하는 사이트를 개발</a:t>
              </a: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3450665"/>
              <a:ext cx="2922241" cy="1359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공공데이터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 API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데이터베이스 저장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크롤링을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통한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imgurl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추가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altLang="ko-KR" sz="1350" dirty="0" err="1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postgreSQL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활용한 </a:t>
              </a: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구축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putty </a:t>
              </a:r>
              <a:r>
                <a:rPr lang="ko-KR" altLang="en-US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배포</a:t>
              </a: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0A0A1D0-A9CB-42FD-BD5D-90317BF951E2}"/>
                </a:ext>
              </a:extLst>
            </p:cNvPr>
            <p:cNvCxnSpPr/>
            <p:nvPr/>
          </p:nvCxnSpPr>
          <p:spPr>
            <a:xfrm>
              <a:off x="865412" y="5239798"/>
              <a:ext cx="2954784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6EE42CEB-AD54-47AA-AF4A-0C931707344E}"/>
                </a:ext>
              </a:extLst>
            </p:cNvPr>
            <p:cNvSpPr txBox="1"/>
            <p:nvPr/>
          </p:nvSpPr>
          <p:spPr>
            <a:xfrm>
              <a:off x="784109" y="5310909"/>
              <a:ext cx="897473" cy="34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E89C6B"/>
                  </a:solidFill>
                  <a:latin typeface="Kozuka Gothic Pr6N H" panose="020B0800000000000000" pitchFamily="34" charset="-128"/>
                </a:rPr>
                <a:t>D</a:t>
              </a:r>
              <a:r>
                <a:rPr lang="en-US" altLang="ko-KR" sz="1600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H" panose="020B0800000000000000" pitchFamily="34" charset="-128"/>
                </a:rPr>
                <a:t>EVELOPMENT</a:t>
              </a:r>
              <a:endParaRPr lang="ko-KR" altLang="en-US" sz="16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B00B1BA-52F4-4022-B2FF-6DB54C35BE0F}"/>
                </a:ext>
              </a:extLst>
            </p:cNvPr>
            <p:cNvSpPr txBox="1"/>
            <p:nvPr/>
          </p:nvSpPr>
          <p:spPr>
            <a:xfrm>
              <a:off x="815966" y="5524284"/>
              <a:ext cx="1040825" cy="1686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ENVIRONMENT</a:t>
              </a: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· LIBRARY</a:t>
              </a:r>
            </a:p>
            <a:p>
              <a:pPr>
                <a:lnSpc>
                  <a:spcPct val="150000"/>
                </a:lnSpc>
              </a:pPr>
              <a:endParaRPr lang="ko-KR" altLang="en-US" sz="135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16" y="1530221"/>
            <a:ext cx="2520000" cy="3960000"/>
          </a:xfrm>
          <a:prstGeom prst="rect">
            <a:avLst/>
          </a:prstGeom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42" y="1530317"/>
            <a:ext cx="2520000" cy="3960000"/>
          </a:xfrm>
          <a:prstGeom prst="rect">
            <a:avLst/>
          </a:prstGeom>
        </p:spPr>
      </p:pic>
      <p:sp>
        <p:nvSpPr>
          <p:cNvPr id="42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018942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8904816" y="5609279"/>
            <a:ext cx="2520000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2881" y="5784952"/>
            <a:ext cx="206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design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19976" y="5784952"/>
            <a:ext cx="201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concept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58" y="5325778"/>
            <a:ext cx="598633" cy="59971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6" y="5346442"/>
            <a:ext cx="505848" cy="5058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9" y="5340953"/>
            <a:ext cx="615226" cy="53386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4" y="5052231"/>
            <a:ext cx="1111303" cy="1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096000" y="-333318"/>
            <a:ext cx="0" cy="750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8713" y="251853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자기소개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064" y="2856549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국토대장정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QA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AE167A2-2A5D-4BFE-B0D0-66A48AB342E0}"/>
              </a:ext>
            </a:extLst>
          </p:cNvPr>
          <p:cNvSpPr/>
          <p:nvPr/>
        </p:nvSpPr>
        <p:spPr>
          <a:xfrm>
            <a:off x="5951206" y="2216842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B631B86-2F01-439C-A99B-D9C1D4840766}"/>
              </a:ext>
            </a:extLst>
          </p:cNvPr>
          <p:cNvSpPr txBox="1"/>
          <p:nvPr/>
        </p:nvSpPr>
        <p:spPr>
          <a:xfrm>
            <a:off x="5913898" y="2172174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FCFD88-98D7-4C19-A08D-CDCECB672C89}"/>
              </a:ext>
            </a:extLst>
          </p:cNvPr>
          <p:cNvSpPr txBox="1"/>
          <p:nvPr/>
        </p:nvSpPr>
        <p:spPr>
          <a:xfrm>
            <a:off x="5708723" y="3857375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885DB55-7817-4252-9EEA-1AC9B1113256}"/>
              </a:ext>
            </a:extLst>
          </p:cNvPr>
          <p:cNvSpPr txBox="1"/>
          <p:nvPr/>
        </p:nvSpPr>
        <p:spPr>
          <a:xfrm>
            <a:off x="5279892" y="4195386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신뢰성공학  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종합설계</a:t>
            </a:r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529A3E0-8DDD-4FE8-B6F8-BFFF1074B3E5}"/>
              </a:ext>
            </a:extLst>
          </p:cNvPr>
          <p:cNvSpPr/>
          <p:nvPr/>
        </p:nvSpPr>
        <p:spPr>
          <a:xfrm>
            <a:off x="5951209" y="3555679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8597740-7F42-4458-89E7-0038BA215408}"/>
              </a:ext>
            </a:extLst>
          </p:cNvPr>
          <p:cNvSpPr txBox="1"/>
          <p:nvPr/>
        </p:nvSpPr>
        <p:spPr>
          <a:xfrm>
            <a:off x="5913901" y="3511011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F427171-13B6-4240-8FE2-85F4B8A14AAA}"/>
              </a:ext>
            </a:extLst>
          </p:cNvPr>
          <p:cNvSpPr txBox="1"/>
          <p:nvPr/>
        </p:nvSpPr>
        <p:spPr>
          <a:xfrm>
            <a:off x="5021039" y="519621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삼성청년소프트웨어아카데미</a:t>
            </a:r>
            <a:endParaRPr lang="ko-KR" altLang="en-US" sz="1200" b="1" spc="-5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AE0DA07-B50F-49E3-A0AD-8E232C0F7EC2}"/>
              </a:ext>
            </a:extLst>
          </p:cNvPr>
          <p:cNvSpPr txBox="1"/>
          <p:nvPr/>
        </p:nvSpPr>
        <p:spPr>
          <a:xfrm>
            <a:off x="5225608" y="5534223"/>
            <a:ext cx="1537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WEB·MOBILE  |  BIGDATA</a:t>
            </a:r>
            <a:endParaRPr lang="ko-KR" altLang="en-US" sz="1100" spc="-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3A95167-BC11-41DF-AEDC-2022212EDE75}"/>
              </a:ext>
            </a:extLst>
          </p:cNvPr>
          <p:cNvSpPr/>
          <p:nvPr/>
        </p:nvSpPr>
        <p:spPr>
          <a:xfrm>
            <a:off x="5951212" y="4894516"/>
            <a:ext cx="274037" cy="199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9F268D2-952B-4CEC-BFF5-59940F6C45DF}"/>
              </a:ext>
            </a:extLst>
          </p:cNvPr>
          <p:cNvSpPr txBox="1"/>
          <p:nvPr/>
        </p:nvSpPr>
        <p:spPr>
          <a:xfrm>
            <a:off x="5913904" y="4849848"/>
            <a:ext cx="36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1200" b="1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5734" y="566618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19032" y="649037"/>
            <a:ext cx="28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융합형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인재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,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서민호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515734" y="125890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7650" y="1415389"/>
            <a:ext cx="26436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산업공학 지식과 </a:t>
            </a:r>
            <a:r>
              <a:rPr lang="en-US" altLang="ko-KR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SW</a:t>
            </a:r>
            <a:r>
              <a:rPr lang="ko-KR" altLang="en-US" sz="12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역량을 갖춘</a:t>
            </a:r>
            <a:endParaRPr lang="en-US" altLang="ko-KR" sz="12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15734" y="500835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118822" y="703116"/>
            <a:ext cx="195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모의창업실습</a:t>
            </a:r>
            <a:endParaRPr lang="ko-KR" altLang="en-US" sz="20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057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창업동아리원들과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스마트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직접 설계하고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제작하여 수온 유지 기능을 구현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273183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문제점 파악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발열 장치 개발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좌욕기와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연동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온도 측정 데이터 수집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 후 발열장치</a:t>
            </a: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재실행 시간 설정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=""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=""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=""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=""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클로버좌욕기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 :  2017.09.01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2017.12.15  :  4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213" y="2021233"/>
            <a:ext cx="2292825" cy="1929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69" y="2021996"/>
            <a:ext cx="2266073" cy="1929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27" y="2021233"/>
            <a:ext cx="2266071" cy="192997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BA55F38-B66A-46FD-BAB8-EB8D67CBDA51}"/>
              </a:ext>
            </a:extLst>
          </p:cNvPr>
          <p:cNvSpPr txBox="1"/>
          <p:nvPr/>
        </p:nvSpPr>
        <p:spPr>
          <a:xfrm>
            <a:off x="5824943" y="70311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QA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C791A-CD16-45E7-96DD-51939BD85161}"/>
              </a:ext>
            </a:extLst>
          </p:cNvPr>
          <p:cNvSpPr/>
          <p:nvPr/>
        </p:nvSpPr>
        <p:spPr>
          <a:xfrm>
            <a:off x="3888991" y="1263299"/>
            <a:ext cx="4340994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09DCCEE9-CCCD-4A02-8BD2-A7AC13BC5BF7}"/>
              </a:ext>
            </a:extLst>
          </p:cNvPr>
          <p:cNvCxnSpPr/>
          <p:nvPr/>
        </p:nvCxnSpPr>
        <p:spPr>
          <a:xfrm>
            <a:off x="3888991" y="641043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70AD057C-256F-44FF-A4DD-1462D33C5B87}"/>
              </a:ext>
            </a:extLst>
          </p:cNvPr>
          <p:cNvCxnSpPr/>
          <p:nvPr/>
        </p:nvCxnSpPr>
        <p:spPr>
          <a:xfrm>
            <a:off x="3888990" y="1165299"/>
            <a:ext cx="434099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7CB5555-CB96-478B-B25B-1B1006E7F0AF}"/>
              </a:ext>
            </a:extLst>
          </p:cNvPr>
          <p:cNvCxnSpPr/>
          <p:nvPr/>
        </p:nvCxnSpPr>
        <p:spPr>
          <a:xfrm>
            <a:off x="865412" y="20427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310953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16F4F9-A161-410B-B5A2-68BB2E8C4D56}"/>
              </a:ext>
            </a:extLst>
          </p:cNvPr>
          <p:cNvSpPr txBox="1"/>
          <p:nvPr/>
        </p:nvSpPr>
        <p:spPr>
          <a:xfrm>
            <a:off x="784109" y="2113848"/>
            <a:ext cx="990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S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UMMARY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318064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R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OLE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A6A447D-75F3-4A7D-9B2F-4340438D7966}"/>
              </a:ext>
            </a:extLst>
          </p:cNvPr>
          <p:cNvSpPr txBox="1"/>
          <p:nvPr/>
        </p:nvSpPr>
        <p:spPr>
          <a:xfrm>
            <a:off x="774876" y="2413484"/>
            <a:ext cx="3203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개발과 함께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맡아 프로젝트의 진행과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코드를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3488424"/>
            <a:ext cx="31790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Jira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툴을 활용하여 애자일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방법론 진행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DeepScan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정적분석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테스트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케이스를 만들어 발생할 수 있는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버그 예방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을 통해 팀 프로젝트의 코드를 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Open </a:t>
            </a:r>
            <a:r>
              <a:rPr lang="en-US" altLang="ko-KR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0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활용한 기능 구현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0A0A1D0-A9CB-42FD-BD5D-90317BF951E2}"/>
              </a:ext>
            </a:extLst>
          </p:cNvPr>
          <p:cNvCxnSpPr/>
          <p:nvPr/>
        </p:nvCxnSpPr>
        <p:spPr>
          <a:xfrm>
            <a:off x="865412" y="4796107"/>
            <a:ext cx="29547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E42CEB-AD54-47AA-AF4A-0C931707344E}"/>
              </a:ext>
            </a:extLst>
          </p:cNvPr>
          <p:cNvSpPr txBox="1"/>
          <p:nvPr/>
        </p:nvSpPr>
        <p:spPr>
          <a:xfrm>
            <a:off x="784109" y="486721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D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EVELOPMENT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B00B1BA-52F4-4022-B2FF-6DB54C35BE0F}"/>
              </a:ext>
            </a:extLst>
          </p:cNvPr>
          <p:cNvSpPr txBox="1"/>
          <p:nvPr/>
        </p:nvSpPr>
        <p:spPr>
          <a:xfrm>
            <a:off x="787234" y="5174994"/>
            <a:ext cx="116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ENVIRONMENT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· LIBRARY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3727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6" name="모서리가 둥근 직사각형 63">
            <a:extLst>
              <a:ext uri="{FF2B5EF4-FFF2-40B4-BE49-F238E27FC236}">
                <a16:creationId xmlns="" xmlns:a16="http://schemas.microsoft.com/office/drawing/2014/main" id="{C9AE298B-1607-4437-A3D2-1C975F37F3CB}"/>
              </a:ext>
            </a:extLst>
          </p:cNvPr>
          <p:cNvSpPr/>
          <p:nvPr/>
        </p:nvSpPr>
        <p:spPr>
          <a:xfrm>
            <a:off x="6728471" y="4065858"/>
            <a:ext cx="2266071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="" xmlns:a16="http://schemas.microsoft.com/office/drawing/2014/main" id="{29DF51B0-6B0B-4FBE-96C6-10B76D5112E1}"/>
              </a:ext>
            </a:extLst>
          </p:cNvPr>
          <p:cNvSpPr/>
          <p:nvPr/>
        </p:nvSpPr>
        <p:spPr>
          <a:xfrm>
            <a:off x="9153214" y="4065858"/>
            <a:ext cx="2292826" cy="612957"/>
          </a:xfrm>
          <a:prstGeom prst="roundRect">
            <a:avLst>
              <a:gd name="adj" fmla="val 0"/>
            </a:avLst>
          </a:prstGeom>
          <a:solidFill>
            <a:srgbClr val="5F5E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786" y="424153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키가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높은건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상관 없습니다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410" y="424153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여자키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남자키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가리지 않아요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68374" y="4241531"/>
            <a:ext cx="1835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저세상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텐션으로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조집니다</a:t>
            </a:r>
          </a:p>
        </p:txBody>
      </p:sp>
      <p:sp>
        <p:nvSpPr>
          <p:cNvPr id="48" name="모서리가 둥근 직사각형 63">
            <a:extLst>
              <a:ext uri="{FF2B5EF4-FFF2-40B4-BE49-F238E27FC236}">
                <a16:creationId xmlns="" xmlns:a16="http://schemas.microsoft.com/office/drawing/2014/main" id="{AC640DE6-EE02-494B-8473-472B8D67EAEB}"/>
              </a:ext>
            </a:extLst>
          </p:cNvPr>
          <p:cNvSpPr/>
          <p:nvPr/>
        </p:nvSpPr>
        <p:spPr>
          <a:xfrm>
            <a:off x="4303727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9" name="모서리가 둥근 직사각형 63">
            <a:extLst>
              <a:ext uri="{FF2B5EF4-FFF2-40B4-BE49-F238E27FC236}">
                <a16:creationId xmlns="" xmlns:a16="http://schemas.microsoft.com/office/drawing/2014/main" id="{98A7CB6E-106C-4B6F-8661-0575157BFC1C}"/>
              </a:ext>
            </a:extLst>
          </p:cNvPr>
          <p:cNvSpPr/>
          <p:nvPr/>
        </p:nvSpPr>
        <p:spPr>
          <a:xfrm>
            <a:off x="6728471" y="4790941"/>
            <a:ext cx="2266071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0" name="모서리가 둥근 직사각형 63">
            <a:extLst>
              <a:ext uri="{FF2B5EF4-FFF2-40B4-BE49-F238E27FC236}">
                <a16:creationId xmlns="" xmlns:a16="http://schemas.microsoft.com/office/drawing/2014/main" id="{0DB67D8A-FB9E-4ECD-B79A-D76BAA659C6B}"/>
              </a:ext>
            </a:extLst>
          </p:cNvPr>
          <p:cNvSpPr/>
          <p:nvPr/>
        </p:nvSpPr>
        <p:spPr>
          <a:xfrm>
            <a:off x="9153214" y="4790941"/>
            <a:ext cx="2292826" cy="1605174"/>
          </a:xfrm>
          <a:prstGeom prst="roundRect">
            <a:avLst>
              <a:gd name="adj" fmla="val 0"/>
            </a:avLst>
          </a:prstGeom>
          <a:solidFill>
            <a:srgbClr val="E89C6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B9E757D-74F6-463D-851D-B05EED811041}"/>
              </a:ext>
            </a:extLst>
          </p:cNvPr>
          <p:cNvSpPr txBox="1"/>
          <p:nvPr/>
        </p:nvSpPr>
        <p:spPr>
          <a:xfrm>
            <a:off x="4635908" y="5093597"/>
            <a:ext cx="1601721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그래서 어떤 노래를 하던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상관이 없습니다 그냥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1CF46D1-F01F-4DC8-92D9-DC73E68477F2}"/>
              </a:ext>
            </a:extLst>
          </p:cNvPr>
          <p:cNvSpPr txBox="1"/>
          <p:nvPr/>
        </p:nvSpPr>
        <p:spPr>
          <a:xfrm>
            <a:off x="7018974" y="5093597"/>
            <a:ext cx="1685077" cy="4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노래방비도 제가 대줍니다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미쳐버렸죠 그냥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허허헣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E58020-E3CE-4274-ABCF-DD17F28B545E}"/>
              </a:ext>
            </a:extLst>
          </p:cNvPr>
          <p:cNvSpPr txBox="1"/>
          <p:nvPr/>
        </p:nvSpPr>
        <p:spPr>
          <a:xfrm>
            <a:off x="9368374" y="5093597"/>
            <a:ext cx="1835759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고텐션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하이텐션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초월텐션</a:t>
            </a:r>
            <a:endParaRPr lang="en-US" altLang="ko-KR" sz="1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확실하게 조져드립니다</a:t>
            </a:r>
          </a:p>
        </p:txBody>
      </p:sp>
      <p:sp>
        <p:nvSpPr>
          <p:cNvPr id="56" name="이등변 삼각형 55">
            <a:extLst>
              <a:ext uri="{FF2B5EF4-FFF2-40B4-BE49-F238E27FC236}">
                <a16:creationId xmlns="" xmlns:a16="http://schemas.microsoft.com/office/drawing/2014/main" id="{C2FDBC0F-67E3-44BB-8D85-875FA583CDAF}"/>
              </a:ext>
            </a:extLst>
          </p:cNvPr>
          <p:cNvSpPr/>
          <p:nvPr/>
        </p:nvSpPr>
        <p:spPr>
          <a:xfrm flipV="1">
            <a:off x="5233384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976356F1-80E1-4762-AA29-C3CA8A0C10F9}"/>
              </a:ext>
            </a:extLst>
          </p:cNvPr>
          <p:cNvSpPr/>
          <p:nvPr/>
        </p:nvSpPr>
        <p:spPr>
          <a:xfrm flipV="1">
            <a:off x="7658128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44AC370E-D57E-44B2-851B-3C17260B9E26}"/>
              </a:ext>
            </a:extLst>
          </p:cNvPr>
          <p:cNvSpPr/>
          <p:nvPr/>
        </p:nvSpPr>
        <p:spPr>
          <a:xfrm flipV="1">
            <a:off x="10082872" y="4673365"/>
            <a:ext cx="406756" cy="73631"/>
          </a:xfrm>
          <a:prstGeom prst="triangle">
            <a:avLst/>
          </a:prstGeom>
          <a:solidFill>
            <a:srgbClr val="5F5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888990" y="1227373"/>
            <a:ext cx="434099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PORORO 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:  2019.07.01 ~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2019.08.16  :  5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1359</Words>
  <Application>Microsoft Office PowerPoint</Application>
  <PresentationFormat>와이드스크린</PresentationFormat>
  <Paragraphs>449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Kozuka Gothic Pr6N H</vt:lpstr>
      <vt:lpstr>Kozuka Gothic Pro L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multicampus</cp:lastModifiedBy>
  <cp:revision>111</cp:revision>
  <dcterms:created xsi:type="dcterms:W3CDTF">2018-08-04T05:21:57Z</dcterms:created>
  <dcterms:modified xsi:type="dcterms:W3CDTF">2019-11-28T07:26:52Z</dcterms:modified>
</cp:coreProperties>
</file>