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iZRJd7w1NLWNGm7hP5up7Niz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75" d="100"/>
          <a:sy n="75" d="100"/>
        </p:scale>
        <p:origin x="19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203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66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46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93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14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42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51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51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AE0DE1-199A-4153-AD38-62D3B930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xmlns="" id="{6893449A-6ECE-4BCF-B64B-D00C5E62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718" y="5186389"/>
            <a:ext cx="593831" cy="897716"/>
          </a:xfrm>
          <a:prstGeom prst="rect">
            <a:avLst/>
          </a:prstGeom>
        </p:spPr>
      </p:pic>
      <p:pic>
        <p:nvPicPr>
          <p:cNvPr id="7" name="그림 6" descr="컴퓨터, 그리기이(가) 표시된 사진&#10;&#10;자동 생성된 설명">
            <a:extLst>
              <a:ext uri="{FF2B5EF4-FFF2-40B4-BE49-F238E27FC236}">
                <a16:creationId xmlns:a16="http://schemas.microsoft.com/office/drawing/2014/main" xmlns="" id="{66718830-21EC-43D9-A403-67171DF52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325" y="880022"/>
            <a:ext cx="3295014" cy="2766184"/>
          </a:xfrm>
          <a:prstGeom prst="rect">
            <a:avLst/>
          </a:prstGeom>
        </p:spPr>
      </p:pic>
      <p:pic>
        <p:nvPicPr>
          <p:cNvPr id="9" name="그림 8" descr="거울, 머그, 테이블이(가) 표시된 사진&#10;&#10;자동 생성된 설명">
            <a:extLst>
              <a:ext uri="{FF2B5EF4-FFF2-40B4-BE49-F238E27FC236}">
                <a16:creationId xmlns:a16="http://schemas.microsoft.com/office/drawing/2014/main" xmlns="" id="{3A643CE8-CCB3-48A0-BF31-06EF5602E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390" y="1328392"/>
            <a:ext cx="504908" cy="814976"/>
          </a:xfrm>
          <a:prstGeom prst="rect">
            <a:avLst/>
          </a:prstGeom>
        </p:spPr>
      </p:pic>
      <p:pic>
        <p:nvPicPr>
          <p:cNvPr id="11" name="그림 10" descr="그리기, 컴퓨터이(가) 표시된 사진&#10;&#10;자동 생성된 설명">
            <a:extLst>
              <a:ext uri="{FF2B5EF4-FFF2-40B4-BE49-F238E27FC236}">
                <a16:creationId xmlns:a16="http://schemas.microsoft.com/office/drawing/2014/main" xmlns="" id="{69BDA6B0-F21F-4377-AC35-4303FE4B1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718" y="2442851"/>
            <a:ext cx="726580" cy="1467961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3F522D15-EA63-4CB1-8B3E-BFA83FDD1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3578" y="1950703"/>
            <a:ext cx="882847" cy="1564075"/>
          </a:xfrm>
          <a:prstGeom prst="rect">
            <a:avLst/>
          </a:prstGeom>
        </p:spPr>
      </p:pic>
      <p:pic>
        <p:nvPicPr>
          <p:cNvPr id="15" name="그림 14" descr="컴퓨터이(가) 표시된 사진&#10;&#10;자동 생성된 설명">
            <a:extLst>
              <a:ext uri="{FF2B5EF4-FFF2-40B4-BE49-F238E27FC236}">
                <a16:creationId xmlns:a16="http://schemas.microsoft.com/office/drawing/2014/main" xmlns="" id="{09ABF62C-81B1-422E-844F-0CCA2396D9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1397" y="4125259"/>
            <a:ext cx="3295014" cy="2107488"/>
          </a:xfrm>
          <a:prstGeom prst="rect">
            <a:avLst/>
          </a:prstGeom>
        </p:spPr>
      </p:pic>
      <p:pic>
        <p:nvPicPr>
          <p:cNvPr id="17" name="그림 16" descr="모니터, 컴퓨터, 앉아있는, 화면이(가) 표시된 사진&#10;&#10;자동 생성된 설명">
            <a:extLst>
              <a:ext uri="{FF2B5EF4-FFF2-40B4-BE49-F238E27FC236}">
                <a16:creationId xmlns:a16="http://schemas.microsoft.com/office/drawing/2014/main" xmlns="" id="{DE889340-7A6C-4761-A6C0-441C02C0DF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4736" y="4192122"/>
            <a:ext cx="1417382" cy="1988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0" name="Google Shape;100;p4"/>
          <p:cNvSpPr/>
          <p:nvPr/>
        </p:nvSpPr>
        <p:spPr>
          <a:xfrm>
            <a:off x="0" y="1999066"/>
            <a:ext cx="12192000" cy="28598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083860" y="2136337"/>
            <a:ext cx="910814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 dirty="0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안전한 코드를</a:t>
            </a:r>
            <a:endParaRPr sz="5400" dirty="0">
              <a:solidFill>
                <a:schemeClr val="lt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짜는 </a:t>
            </a:r>
            <a:r>
              <a:rPr lang="ko-KR" sz="5400" dirty="0" err="1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백엔드</a:t>
            </a:r>
            <a:r>
              <a:rPr lang="ko-KR" sz="5400" dirty="0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 개발자,</a:t>
            </a:r>
            <a:endParaRPr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 err="1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한신환</a:t>
            </a:r>
            <a:r>
              <a:rPr lang="ko-KR" sz="5400" dirty="0" err="1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입니다</a:t>
            </a:r>
            <a:r>
              <a:rPr lang="ko-KR" sz="5400" dirty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.</a:t>
            </a:r>
            <a:endParaRPr sz="5400" dirty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083860" y="1023235"/>
            <a:ext cx="34598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강조하고 싶은 글자의 굵기를 </a:t>
            </a:r>
            <a:r>
              <a:rPr lang="ko-KR" sz="1200" dirty="0" err="1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BOLD로</a:t>
            </a: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하시면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채용 담당자가 읽기 좋은 포트폴리오를 구성할 수 있어요!*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083859" y="307036"/>
            <a:ext cx="34598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아래 영역에 맞추어 텍스트를 수정하신 후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가이드 설명 글과 노란색 사각형을 지워주세요.*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4552950" y="771525"/>
            <a:ext cx="591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endParaRPr sz="54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4552950" y="1869430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</a:t>
            </a:r>
            <a:endParaRPr sz="540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533021" y="2967335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3</a:t>
            </a:r>
            <a:endParaRPr sz="54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511813" y="4119860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4</a:t>
            </a:r>
            <a:endParaRPr sz="540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533021" y="5243810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5</a:t>
            </a:r>
            <a:endParaRPr sz="540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334000" y="852130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프로젝트 제목을 입력하세요.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460069" y="1269832"/>
            <a:ext cx="67319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334000" y="1950035"/>
            <a:ext cx="6858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제목이 너무 길면 읽기 불편해요.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460068" y="2367737"/>
            <a:ext cx="67319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5334000" y="3047940"/>
            <a:ext cx="68856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프로젝트 제목은 짧고 명확하게!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5460068" y="3471737"/>
            <a:ext cx="67595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334000" y="4194613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인재와 기회를 연결합니다.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5460069" y="4612315"/>
            <a:ext cx="674159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5334000" y="5341185"/>
            <a:ext cx="6858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탤런트엑스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460068" y="5752592"/>
            <a:ext cx="67139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5456260" y="2389217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5" name="Google Shape;125;p5"/>
          <p:cNvSpPr/>
          <p:nvPr/>
        </p:nvSpPr>
        <p:spPr>
          <a:xfrm flipH="1">
            <a:off x="5456260" y="3501325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Malgun Gothic"/>
                <a:sym typeface="Malgun Gothic"/>
              </a:rPr>
              <a:t> </a:t>
            </a: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6" name="Google Shape;126;p5"/>
          <p:cNvSpPr/>
          <p:nvPr/>
        </p:nvSpPr>
        <p:spPr>
          <a:xfrm flipH="1">
            <a:off x="5456260" y="4632963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Malgun Gothic"/>
                <a:sym typeface="Malgun Gothic"/>
              </a:rPr>
              <a:t> </a:t>
            </a: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/>
          <p:nvPr/>
        </p:nvSpPr>
        <p:spPr>
          <a:xfrm flipH="1">
            <a:off x="5456260" y="5777905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Malgun Gothic"/>
                <a:sym typeface="Malgun Gothic"/>
              </a:rPr>
              <a:t> </a:t>
            </a: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8" name="Google Shape;128;p5"/>
          <p:cNvSpPr/>
          <p:nvPr/>
        </p:nvSpPr>
        <p:spPr>
          <a:xfrm flipH="1">
            <a:off x="5456260" y="1284812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2FAAF60-59DD-4709-B666-C129278B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6" name="Google Shape;136;p6"/>
          <p:cNvSpPr txBox="1"/>
          <p:nvPr/>
        </p:nvSpPr>
        <p:spPr>
          <a:xfrm>
            <a:off x="3962400" y="2148362"/>
            <a:ext cx="22402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iOS 어플리케이션 개발</a:t>
            </a:r>
            <a:endParaRPr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19100" y="2148362"/>
            <a:ext cx="1805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962400" y="646598"/>
            <a:ext cx="7726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이더리움</a:t>
            </a: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블록체인 네트워크를 통해 언제 어디서든 정보를 신청하고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발급받고, 타 대행사로도 전송할 수 있는 어플리케이션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962400" y="3334448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Xcode</a:t>
            </a:r>
            <a:r>
              <a:rPr 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Swift</a:t>
            </a:r>
            <a:r>
              <a:rPr 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Node.js</a:t>
            </a:r>
            <a:r>
              <a:rPr 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AWS EC2, </a:t>
            </a:r>
            <a:r>
              <a:rPr lang="ko-KR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Ubuntu</a:t>
            </a:r>
            <a:r>
              <a:rPr 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Tesorflow</a:t>
            </a:r>
            <a:endParaRPr sz="1200" dirty="0">
              <a:solidFill>
                <a:srgbClr val="464646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962400" y="4544736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- </a:t>
            </a:r>
            <a:r>
              <a:rPr lang="ko-KR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Alamofire을</a:t>
            </a:r>
            <a:r>
              <a:rPr 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이용한통신</a:t>
            </a:r>
            <a:endParaRPr sz="1200" dirty="0">
              <a:solidFill>
                <a:srgbClr val="464646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- 인증을 통한 비 로그인, 로그인 사용자 구분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962399" y="6209928"/>
            <a:ext cx="39166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(GitHub </a:t>
            </a:r>
            <a:r>
              <a:rPr lang="ko-KR" altLang="en-US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주소 </a:t>
            </a: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or </a:t>
            </a:r>
            <a:r>
              <a:rPr lang="ko-KR" altLang="en-US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웹사이트 주소 </a:t>
            </a: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or </a:t>
            </a:r>
            <a:r>
              <a:rPr lang="ko-KR" altLang="en-US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구글플레이</a:t>
            </a:r>
            <a:r>
              <a:rPr lang="ko-KR" altLang="en-US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주소</a:t>
            </a: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)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19100" y="1293105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0000.00.00 – 0000.00.00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" name="Google Shape;160;p7">
            <a:extLst>
              <a:ext uri="{FF2B5EF4-FFF2-40B4-BE49-F238E27FC236}">
                <a16:creationId xmlns:a16="http://schemas.microsoft.com/office/drawing/2014/main" xmlns="" id="{0A31C53D-BAC2-42E0-AAE9-E9BCF403E8C7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0C427F7-8ABA-4E8D-83B2-D973A3B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" name="Google Shape;158;p7"/>
          <p:cNvSpPr txBox="1"/>
          <p:nvPr/>
        </p:nvSpPr>
        <p:spPr>
          <a:xfrm>
            <a:off x="419100" y="2148362"/>
            <a:ext cx="23146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419100" y="1293105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0000.00.00 – 0000.00.00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6" name="Google Shape;160;p7">
            <a:extLst>
              <a:ext uri="{FF2B5EF4-FFF2-40B4-BE49-F238E27FC236}">
                <a16:creationId xmlns:a16="http://schemas.microsoft.com/office/drawing/2014/main" xmlns="" id="{A12B828D-405D-4106-BF69-E3A15D414513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148</Words>
  <Application>Microsoft Office PowerPoint</Application>
  <PresentationFormat>와이드스크린</PresentationFormat>
  <Paragraphs>38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SpoqaHanSans</vt:lpstr>
      <vt:lpstr>SpoqaHanSans-Bold</vt:lpstr>
      <vt:lpstr>SpoqaHanSans-Light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Dahyeon</dc:creator>
  <cp:lastModifiedBy>student</cp:lastModifiedBy>
  <cp:revision>20</cp:revision>
  <dcterms:created xsi:type="dcterms:W3CDTF">2019-07-24T07:27:22Z</dcterms:created>
  <dcterms:modified xsi:type="dcterms:W3CDTF">2019-10-22T02:17:49Z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C:\Users\student\Desktop\IT포트폴리오\01_Kit\포트폴리오 툴킷 1.1_BASIC.pptx</vt:lpwstr>
  </property>
</Properties>
</file>