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3" roundtripDataSignature="AMtx7mgiZRJd7w1NLWNGm7hP5up7Nizc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22E"/>
    <a:srgbClr val="FF6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1657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48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8411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287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7511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1610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525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08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8516ED3-40A1-47DB-B27F-096F7206A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 descr="셔츠이(가) 표시된 사진&#10;&#10;자동 생성된 설명">
            <a:extLst>
              <a:ext uri="{FF2B5EF4-FFF2-40B4-BE49-F238E27FC236}">
                <a16:creationId xmlns="" xmlns:a16="http://schemas.microsoft.com/office/drawing/2014/main" id="{6893449A-6ECE-4BCF-B64B-D00C5E62F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718" y="5186389"/>
            <a:ext cx="593831" cy="897716"/>
          </a:xfrm>
          <a:prstGeom prst="rect">
            <a:avLst/>
          </a:prstGeom>
        </p:spPr>
      </p:pic>
      <p:pic>
        <p:nvPicPr>
          <p:cNvPr id="7" name="그림 6" descr="컴퓨터, 그리기이(가) 표시된 사진&#10;&#10;자동 생성된 설명">
            <a:extLst>
              <a:ext uri="{FF2B5EF4-FFF2-40B4-BE49-F238E27FC236}">
                <a16:creationId xmlns="" xmlns:a16="http://schemas.microsoft.com/office/drawing/2014/main" id="{66718830-21EC-43D9-A403-67171DF52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325" y="880022"/>
            <a:ext cx="3295014" cy="2766184"/>
          </a:xfrm>
          <a:prstGeom prst="rect">
            <a:avLst/>
          </a:prstGeom>
        </p:spPr>
      </p:pic>
      <p:pic>
        <p:nvPicPr>
          <p:cNvPr id="9" name="그림 8" descr="거울, 머그, 테이블이(가) 표시된 사진&#10;&#10;자동 생성된 설명">
            <a:extLst>
              <a:ext uri="{FF2B5EF4-FFF2-40B4-BE49-F238E27FC236}">
                <a16:creationId xmlns="" xmlns:a16="http://schemas.microsoft.com/office/drawing/2014/main" id="{3A643CE8-CCB3-48A0-BF31-06EF5602E1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7390" y="1328392"/>
            <a:ext cx="504908" cy="814976"/>
          </a:xfrm>
          <a:prstGeom prst="rect">
            <a:avLst/>
          </a:prstGeom>
        </p:spPr>
      </p:pic>
      <p:pic>
        <p:nvPicPr>
          <p:cNvPr id="11" name="그림 10" descr="그리기, 컴퓨터이(가) 표시된 사진&#10;&#10;자동 생성된 설명">
            <a:extLst>
              <a:ext uri="{FF2B5EF4-FFF2-40B4-BE49-F238E27FC236}">
                <a16:creationId xmlns="" xmlns:a16="http://schemas.microsoft.com/office/drawing/2014/main" id="{69BDA6B0-F21F-4377-AC35-4303FE4B11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5718" y="2442851"/>
            <a:ext cx="726580" cy="1467961"/>
          </a:xfrm>
          <a:prstGeom prst="rect">
            <a:avLst/>
          </a:prstGeom>
        </p:spPr>
      </p:pic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3F522D15-EA63-4CB1-8B3E-BFA83FDD17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3578" y="1950703"/>
            <a:ext cx="882847" cy="1564075"/>
          </a:xfrm>
          <a:prstGeom prst="rect">
            <a:avLst/>
          </a:prstGeom>
        </p:spPr>
      </p:pic>
      <p:pic>
        <p:nvPicPr>
          <p:cNvPr id="15" name="그림 14" descr="컴퓨터이(가) 표시된 사진&#10;&#10;자동 생성된 설명">
            <a:extLst>
              <a:ext uri="{FF2B5EF4-FFF2-40B4-BE49-F238E27FC236}">
                <a16:creationId xmlns="" xmlns:a16="http://schemas.microsoft.com/office/drawing/2014/main" id="{09ABF62C-81B1-422E-844F-0CCA2396D9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1397" y="4125259"/>
            <a:ext cx="3295014" cy="2107488"/>
          </a:xfrm>
          <a:prstGeom prst="rect">
            <a:avLst/>
          </a:prstGeom>
        </p:spPr>
      </p:pic>
      <p:pic>
        <p:nvPicPr>
          <p:cNvPr id="17" name="그림 16" descr="모니터, 컴퓨터, 앉아있는, 화면이(가) 표시된 사진&#10;&#10;자동 생성된 설명">
            <a:extLst>
              <a:ext uri="{FF2B5EF4-FFF2-40B4-BE49-F238E27FC236}">
                <a16:creationId xmlns="" xmlns:a16="http://schemas.microsoft.com/office/drawing/2014/main" id="{DE889340-7A6C-4761-A6C0-441C02C0DF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4736" y="4192122"/>
            <a:ext cx="1417382" cy="19885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00" name="Google Shape;100;p4"/>
          <p:cNvSpPr/>
          <p:nvPr/>
        </p:nvSpPr>
        <p:spPr>
          <a:xfrm>
            <a:off x="2428568" y="786581"/>
            <a:ext cx="6253316" cy="47686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cs typeface="Malgun Gothic"/>
              <a:sym typeface="Malgun Gothic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2332828" y="698009"/>
            <a:ext cx="7663992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b="0" i="0" u="none" strike="noStrike" cap="none" dirty="0">
                <a:solidFill>
                  <a:schemeClr val="lt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  <a:sym typeface="Arial"/>
              </a:rPr>
              <a:t>안전한 코드를</a:t>
            </a:r>
            <a:endParaRPr sz="5400" dirty="0">
              <a:solidFill>
                <a:schemeClr val="lt1"/>
              </a:solidFill>
              <a:latin typeface="SpoqaHanSans-Light" panose="020B0300000000000000" pitchFamily="50" charset="-127"/>
              <a:ea typeface="SpoqaHanSans-Light" panose="020B0300000000000000" pitchFamily="50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dirty="0">
                <a:solidFill>
                  <a:schemeClr val="lt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  <a:sym typeface="Arial"/>
              </a:rPr>
              <a:t>짜는 </a:t>
            </a:r>
            <a:r>
              <a:rPr lang="ko-KR" sz="5400" dirty="0" err="1">
                <a:solidFill>
                  <a:schemeClr val="lt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백엔드</a:t>
            </a:r>
            <a:r>
              <a:rPr lang="ko-KR" sz="5400" dirty="0">
                <a:solidFill>
                  <a:schemeClr val="lt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 개발자,</a:t>
            </a:r>
            <a:endParaRPr sz="540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dirty="0" err="1">
                <a:solidFill>
                  <a:schemeClr val="lt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한신환</a:t>
            </a:r>
            <a:r>
              <a:rPr lang="ko-KR" sz="5400" dirty="0" err="1">
                <a:solidFill>
                  <a:schemeClr val="lt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  <a:sym typeface="Arial"/>
              </a:rPr>
              <a:t>입니다</a:t>
            </a:r>
            <a:r>
              <a:rPr lang="ko-KR" sz="5400" dirty="0">
                <a:solidFill>
                  <a:schemeClr val="lt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  <a:sym typeface="Arial"/>
              </a:rPr>
              <a:t>.</a:t>
            </a:r>
            <a:endParaRPr sz="5400" dirty="0">
              <a:solidFill>
                <a:schemeClr val="lt1"/>
              </a:solidFill>
              <a:latin typeface="SpoqaHanSans-Light" panose="020B0300000000000000" pitchFamily="50" charset="-127"/>
              <a:ea typeface="SpoqaHanSans-Light" panose="020B0300000000000000" pitchFamily="50" charset="-127"/>
              <a:sym typeface="Arial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2332828" y="3665364"/>
            <a:ext cx="345981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강조하고 싶은 글자의 굵기를 </a:t>
            </a:r>
            <a:r>
              <a:rPr lang="ko-KR" sz="1200" dirty="0" err="1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BOLD로</a:t>
            </a:r>
            <a:r>
              <a:rPr lang="ko-KR" sz="1200" dirty="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 하시면</a:t>
            </a:r>
            <a:endParaRPr sz="1200" dirty="0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채용 담당자가 읽기 좋은 포트폴리오를 구성할 수 있어요!*</a:t>
            </a:r>
            <a:endParaRPr sz="1200" dirty="0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2332828" y="4664359"/>
            <a:ext cx="345981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노란색 </a:t>
            </a:r>
            <a:r>
              <a:rPr lang="ko-KR" sz="1200" dirty="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영역에 맞추어 텍스트를 수정하신 후</a:t>
            </a:r>
            <a:endParaRPr sz="1200" dirty="0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가이드 설명 글과 노란색 </a:t>
            </a:r>
            <a:r>
              <a:rPr lang="ko-KR" altLang="en-US" sz="1200" dirty="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영역</a:t>
            </a:r>
            <a:r>
              <a:rPr lang="ko-KR" sz="1200" dirty="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을 지워주세요.*</a:t>
            </a:r>
            <a:endParaRPr sz="1200" dirty="0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95CE760-8E8C-41C2-82C1-8E2D82192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9" name="Google Shape;109;p5"/>
          <p:cNvSpPr txBox="1"/>
          <p:nvPr/>
        </p:nvSpPr>
        <p:spPr>
          <a:xfrm>
            <a:off x="4440925" y="1158125"/>
            <a:ext cx="5918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1</a:t>
            </a:r>
            <a:endParaRPr sz="16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4564709" y="1509074"/>
            <a:ext cx="6840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프로젝트 제목을 입력하세요.</a:t>
            </a:r>
            <a:endParaRPr sz="2000" dirty="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4564709" y="1862218"/>
            <a:ext cx="6840000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소제목을 입력하세요</a:t>
            </a:r>
            <a:r>
              <a:rPr lang="ko-KR" sz="1100" dirty="0">
                <a:solidFill>
                  <a:srgbClr val="444444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.</a:t>
            </a:r>
            <a:endParaRPr sz="1100" dirty="0">
              <a:solidFill>
                <a:srgbClr val="444444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25" name="Google Shape;114;p5">
            <a:extLst>
              <a:ext uri="{FF2B5EF4-FFF2-40B4-BE49-F238E27FC236}">
                <a16:creationId xmlns="" xmlns:a16="http://schemas.microsoft.com/office/drawing/2014/main" id="{C18EBA5A-5A76-451A-BFAA-209C59AB8E8E}"/>
              </a:ext>
            </a:extLst>
          </p:cNvPr>
          <p:cNvSpPr txBox="1"/>
          <p:nvPr/>
        </p:nvSpPr>
        <p:spPr>
          <a:xfrm>
            <a:off x="4564709" y="2673052"/>
            <a:ext cx="6840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프로젝트 제목을 입력하세요.</a:t>
            </a:r>
            <a:endParaRPr sz="2000" dirty="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26" name="Google Shape;115;p5">
            <a:extLst>
              <a:ext uri="{FF2B5EF4-FFF2-40B4-BE49-F238E27FC236}">
                <a16:creationId xmlns="" xmlns:a16="http://schemas.microsoft.com/office/drawing/2014/main" id="{16DECD99-3784-4B1E-ACC3-A1BC92EC0AF4}"/>
              </a:ext>
            </a:extLst>
          </p:cNvPr>
          <p:cNvSpPr txBox="1"/>
          <p:nvPr/>
        </p:nvSpPr>
        <p:spPr>
          <a:xfrm>
            <a:off x="4564709" y="3026196"/>
            <a:ext cx="6840000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소제목을 입력하세요</a:t>
            </a:r>
            <a:r>
              <a:rPr lang="ko-KR" sz="1100" dirty="0">
                <a:solidFill>
                  <a:srgbClr val="444444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.</a:t>
            </a:r>
            <a:endParaRPr sz="1100" dirty="0">
              <a:solidFill>
                <a:srgbClr val="444444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27" name="Google Shape;114;p5">
            <a:extLst>
              <a:ext uri="{FF2B5EF4-FFF2-40B4-BE49-F238E27FC236}">
                <a16:creationId xmlns="" xmlns:a16="http://schemas.microsoft.com/office/drawing/2014/main" id="{620FF935-4379-4EA4-A372-1C7ADD952B56}"/>
              </a:ext>
            </a:extLst>
          </p:cNvPr>
          <p:cNvSpPr txBox="1"/>
          <p:nvPr/>
        </p:nvSpPr>
        <p:spPr>
          <a:xfrm>
            <a:off x="4564709" y="3845713"/>
            <a:ext cx="6840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프로젝트 제목을 입력하세요.</a:t>
            </a:r>
            <a:endParaRPr sz="2000" dirty="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28" name="Google Shape;115;p5">
            <a:extLst>
              <a:ext uri="{FF2B5EF4-FFF2-40B4-BE49-F238E27FC236}">
                <a16:creationId xmlns="" xmlns:a16="http://schemas.microsoft.com/office/drawing/2014/main" id="{53404D51-3A14-4C27-9915-75FEFB1939E6}"/>
              </a:ext>
            </a:extLst>
          </p:cNvPr>
          <p:cNvSpPr txBox="1"/>
          <p:nvPr/>
        </p:nvSpPr>
        <p:spPr>
          <a:xfrm>
            <a:off x="4564709" y="4198857"/>
            <a:ext cx="6840000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소제목을 입력하세요</a:t>
            </a:r>
            <a:r>
              <a:rPr lang="ko-KR" sz="1100" dirty="0">
                <a:solidFill>
                  <a:srgbClr val="444444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.</a:t>
            </a:r>
            <a:endParaRPr sz="1100" dirty="0">
              <a:solidFill>
                <a:srgbClr val="444444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29" name="Google Shape;109;p5">
            <a:extLst>
              <a:ext uri="{FF2B5EF4-FFF2-40B4-BE49-F238E27FC236}">
                <a16:creationId xmlns="" xmlns:a16="http://schemas.microsoft.com/office/drawing/2014/main" id="{8CA311D2-B846-4717-B7C5-53F558958C77}"/>
              </a:ext>
            </a:extLst>
          </p:cNvPr>
          <p:cNvSpPr txBox="1"/>
          <p:nvPr/>
        </p:nvSpPr>
        <p:spPr>
          <a:xfrm>
            <a:off x="4440925" y="2341853"/>
            <a:ext cx="5918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2</a:t>
            </a:r>
            <a:endParaRPr sz="16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30" name="Google Shape;109;p5">
            <a:extLst>
              <a:ext uri="{FF2B5EF4-FFF2-40B4-BE49-F238E27FC236}">
                <a16:creationId xmlns="" xmlns:a16="http://schemas.microsoft.com/office/drawing/2014/main" id="{EE3B285B-B20D-4C3A-A4FD-54AE812C3B2D}"/>
              </a:ext>
            </a:extLst>
          </p:cNvPr>
          <p:cNvSpPr txBox="1"/>
          <p:nvPr/>
        </p:nvSpPr>
        <p:spPr>
          <a:xfrm>
            <a:off x="4440924" y="3507199"/>
            <a:ext cx="5918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3</a:t>
            </a:r>
            <a:endParaRPr sz="16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31" name="Google Shape;109;p5">
            <a:extLst>
              <a:ext uri="{FF2B5EF4-FFF2-40B4-BE49-F238E27FC236}">
                <a16:creationId xmlns="" xmlns:a16="http://schemas.microsoft.com/office/drawing/2014/main" id="{A64D0940-66FB-4940-81E8-491E27D3F63B}"/>
              </a:ext>
            </a:extLst>
          </p:cNvPr>
          <p:cNvSpPr txBox="1"/>
          <p:nvPr/>
        </p:nvSpPr>
        <p:spPr>
          <a:xfrm>
            <a:off x="4440923" y="4672545"/>
            <a:ext cx="5918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4</a:t>
            </a:r>
            <a:endParaRPr sz="16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15" name="Google Shape;114;p5">
            <a:extLst>
              <a:ext uri="{FF2B5EF4-FFF2-40B4-BE49-F238E27FC236}">
                <a16:creationId xmlns="" xmlns:a16="http://schemas.microsoft.com/office/drawing/2014/main" id="{E8F01BA8-97B5-4515-B00B-CBFE0B40FA09}"/>
              </a:ext>
            </a:extLst>
          </p:cNvPr>
          <p:cNvSpPr txBox="1"/>
          <p:nvPr/>
        </p:nvSpPr>
        <p:spPr>
          <a:xfrm>
            <a:off x="4564709" y="5023142"/>
            <a:ext cx="6840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프로젝트 제목을 입력하세요.</a:t>
            </a:r>
            <a:endParaRPr sz="2000" dirty="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16" name="Google Shape;115;p5">
            <a:extLst>
              <a:ext uri="{FF2B5EF4-FFF2-40B4-BE49-F238E27FC236}">
                <a16:creationId xmlns="" xmlns:a16="http://schemas.microsoft.com/office/drawing/2014/main" id="{C2816DE3-EB20-40B9-811D-6411232A055A}"/>
              </a:ext>
            </a:extLst>
          </p:cNvPr>
          <p:cNvSpPr txBox="1"/>
          <p:nvPr/>
        </p:nvSpPr>
        <p:spPr>
          <a:xfrm>
            <a:off x="4564709" y="5376286"/>
            <a:ext cx="6840000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소제목을 입력하세요</a:t>
            </a:r>
            <a:r>
              <a:rPr lang="ko-KR" sz="1100" dirty="0">
                <a:solidFill>
                  <a:srgbClr val="444444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.</a:t>
            </a:r>
            <a:endParaRPr sz="1100" dirty="0">
              <a:solidFill>
                <a:srgbClr val="444444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검은색, 화면이(가) 표시된 사진&#10;&#10;자동 생성된 설명">
            <a:extLst>
              <a:ext uri="{FF2B5EF4-FFF2-40B4-BE49-F238E27FC236}">
                <a16:creationId xmlns="" xmlns:a16="http://schemas.microsoft.com/office/drawing/2014/main" id="{5A9A1C5F-1688-4A17-8B8B-F76938BF9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4" name="Google Shape;134;p6"/>
          <p:cNvSpPr txBox="1"/>
          <p:nvPr/>
        </p:nvSpPr>
        <p:spPr>
          <a:xfrm>
            <a:off x="409574" y="700061"/>
            <a:ext cx="11134725" cy="49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프로젝트 제목</a:t>
            </a:r>
            <a:endParaRPr sz="4000" dirty="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419100" y="1666191"/>
            <a:ext cx="772668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 err="1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이더리움</a:t>
            </a:r>
            <a:r>
              <a:rPr lang="ko-KR" sz="1200" dirty="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 블록체인 네트워크를 통해 언제 어디서든 정보를 신청하고</a:t>
            </a:r>
            <a:endParaRPr sz="1200" dirty="0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발급받고, 타 대행사로도 전송할 수 있는 어플리케이션</a:t>
            </a:r>
            <a:endParaRPr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419100" y="1871363"/>
            <a:ext cx="18056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프로젝트 </a:t>
            </a:r>
            <a:r>
              <a:rPr lang="ko-KR" altLang="en-US" sz="1200" dirty="0">
                <a:solidFill>
                  <a:srgbClr val="222222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현황</a:t>
            </a:r>
            <a:endParaRPr dirty="0"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419100" y="3517653"/>
            <a:ext cx="341444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 err="1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Xcode</a:t>
            </a:r>
            <a:r>
              <a:rPr lang="ko-KR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, </a:t>
            </a:r>
            <a:r>
              <a:rPr lang="ko-KR" sz="1200" dirty="0" err="1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Swift</a:t>
            </a:r>
            <a:r>
              <a:rPr lang="ko-KR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, </a:t>
            </a:r>
            <a:r>
              <a:rPr lang="ko-KR" sz="1200" dirty="0" err="1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Node.js</a:t>
            </a:r>
            <a:r>
              <a:rPr lang="ko-KR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, AWS EC2, </a:t>
            </a:r>
            <a:r>
              <a:rPr lang="ko-KR" sz="1200" dirty="0" err="1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Ubuntu</a:t>
            </a:r>
            <a:r>
              <a:rPr lang="ko-KR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, </a:t>
            </a:r>
            <a:r>
              <a:rPr lang="ko-KR" sz="1200" dirty="0" err="1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Tesorflow</a:t>
            </a:r>
            <a:endParaRPr sz="1200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428837" y="4933090"/>
            <a:ext cx="341444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 err="1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Alamofire을</a:t>
            </a:r>
            <a:r>
              <a:rPr lang="ko-KR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 이용한통신</a:t>
            </a:r>
            <a:endParaRPr lang="en-US" altLang="ko-KR" sz="1200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인증을 통한 비 로그인</a:t>
            </a:r>
            <a:r>
              <a:rPr lang="en-US" altLang="ko-KR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로그인 사용자 구분</a:t>
            </a:r>
            <a:endParaRPr lang="ko-KR" altLang="en-US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1238718" y="1427292"/>
            <a:ext cx="1872127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0000.00.00 – 0000.00.00</a:t>
            </a:r>
            <a:endParaRPr sz="1100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22" name="Google Shape;109;p5">
            <a:extLst>
              <a:ext uri="{FF2B5EF4-FFF2-40B4-BE49-F238E27FC236}">
                <a16:creationId xmlns="" xmlns:a16="http://schemas.microsoft.com/office/drawing/2014/main" id="{F6EBF72D-16EC-4D3B-A76B-7898E0B8A4AC}"/>
              </a:ext>
            </a:extLst>
          </p:cNvPr>
          <p:cNvSpPr txBox="1"/>
          <p:nvPr/>
        </p:nvSpPr>
        <p:spPr>
          <a:xfrm>
            <a:off x="419100" y="398802"/>
            <a:ext cx="5918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1</a:t>
            </a:r>
            <a:endParaRPr sz="16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23" name="Google Shape;150;p6">
            <a:extLst>
              <a:ext uri="{FF2B5EF4-FFF2-40B4-BE49-F238E27FC236}">
                <a16:creationId xmlns="" xmlns:a16="http://schemas.microsoft.com/office/drawing/2014/main" id="{A93018A6-BB9D-42A8-B4D5-9C7FC7C393B1}"/>
              </a:ext>
            </a:extLst>
          </p:cNvPr>
          <p:cNvSpPr txBox="1"/>
          <p:nvPr/>
        </p:nvSpPr>
        <p:spPr>
          <a:xfrm>
            <a:off x="3799885" y="1427292"/>
            <a:ext cx="174154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서비스 중</a:t>
            </a:r>
            <a:endParaRPr sz="1100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24" name="Google Shape;150;p6">
            <a:extLst>
              <a:ext uri="{FF2B5EF4-FFF2-40B4-BE49-F238E27FC236}">
                <a16:creationId xmlns="" xmlns:a16="http://schemas.microsoft.com/office/drawing/2014/main" id="{1BF95BE5-A90D-4E71-9E9A-6DFE05F0EEC5}"/>
              </a:ext>
            </a:extLst>
          </p:cNvPr>
          <p:cNvSpPr txBox="1"/>
          <p:nvPr/>
        </p:nvSpPr>
        <p:spPr>
          <a:xfrm>
            <a:off x="6075281" y="1427292"/>
            <a:ext cx="174154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Ios</a:t>
            </a:r>
            <a:r>
              <a:rPr lang="en-US" sz="11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어플리케이션 개발</a:t>
            </a:r>
            <a:endParaRPr sz="1100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25" name="Google Shape;142;p6">
            <a:extLst>
              <a:ext uri="{FF2B5EF4-FFF2-40B4-BE49-F238E27FC236}">
                <a16:creationId xmlns="" xmlns:a16="http://schemas.microsoft.com/office/drawing/2014/main" id="{9F21DF24-97C9-40A0-B01E-A0C710393F21}"/>
              </a:ext>
            </a:extLst>
          </p:cNvPr>
          <p:cNvSpPr txBox="1"/>
          <p:nvPr/>
        </p:nvSpPr>
        <p:spPr>
          <a:xfrm>
            <a:off x="4257039" y="3517653"/>
            <a:ext cx="60384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Alamofire</a:t>
            </a:r>
            <a:r>
              <a:rPr lang="en-US" altLang="ko-KR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ObjectMapper</a:t>
            </a:r>
            <a:r>
              <a:rPr lang="en-US" altLang="ko-KR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SDWebLmage</a:t>
            </a:r>
            <a:r>
              <a:rPr lang="en-US" altLang="ko-KR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, Lottie,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GoogleMaps</a:t>
            </a:r>
            <a:endParaRPr lang="en-US" altLang="ko-KR" sz="1200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26" name="Google Shape;146;p6">
            <a:extLst>
              <a:ext uri="{FF2B5EF4-FFF2-40B4-BE49-F238E27FC236}">
                <a16:creationId xmlns="" xmlns:a16="http://schemas.microsoft.com/office/drawing/2014/main" id="{ED3EFB60-18BD-4BB3-A54D-3F7D8D67CBBF}"/>
              </a:ext>
            </a:extLst>
          </p:cNvPr>
          <p:cNvSpPr txBox="1"/>
          <p:nvPr/>
        </p:nvSpPr>
        <p:spPr>
          <a:xfrm>
            <a:off x="4282440" y="4933090"/>
            <a:ext cx="341444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링크삽입</a:t>
            </a:r>
            <a:endParaRPr lang="ko-KR" altLang="en-US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조류이(가) 표시된 사진&#10;&#10;자동 생성된 설명">
            <a:extLst>
              <a:ext uri="{FF2B5EF4-FFF2-40B4-BE49-F238E27FC236}">
                <a16:creationId xmlns="" xmlns:a16="http://schemas.microsoft.com/office/drawing/2014/main" id="{F484D217-1A79-4B28-90D5-AB9A31B07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6" name="Google Shape;156;p7"/>
          <p:cNvSpPr txBox="1"/>
          <p:nvPr/>
        </p:nvSpPr>
        <p:spPr>
          <a:xfrm>
            <a:off x="709943" y="402046"/>
            <a:ext cx="265403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프로젝트 제목</a:t>
            </a:r>
            <a:endParaRPr dirty="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8333859" y="537300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sym typeface="Arial"/>
              </a:rPr>
              <a:t>0000.00.00 – 0000.00.00</a:t>
            </a:r>
            <a:endParaRPr sz="1200" dirty="0"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sym typeface="Arial"/>
            </a:endParaRPr>
          </a:p>
        </p:txBody>
      </p:sp>
      <p:sp>
        <p:nvSpPr>
          <p:cNvPr id="10" name="Google Shape;109;p5">
            <a:extLst>
              <a:ext uri="{FF2B5EF4-FFF2-40B4-BE49-F238E27FC236}">
                <a16:creationId xmlns="" xmlns:a16="http://schemas.microsoft.com/office/drawing/2014/main" id="{D4DA5204-3873-4B35-BDB7-26B795249B32}"/>
              </a:ext>
            </a:extLst>
          </p:cNvPr>
          <p:cNvSpPr txBox="1"/>
          <p:nvPr/>
        </p:nvSpPr>
        <p:spPr>
          <a:xfrm>
            <a:off x="419100" y="398802"/>
            <a:ext cx="5918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1</a:t>
            </a:r>
            <a:endParaRPr sz="16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12" name="Google Shape;160;p7">
            <a:extLst>
              <a:ext uri="{FF2B5EF4-FFF2-40B4-BE49-F238E27FC236}">
                <a16:creationId xmlns="" xmlns:a16="http://schemas.microsoft.com/office/drawing/2014/main" id="{18C9F416-6ECB-4555-AF22-B5BAAEBEABAD}"/>
              </a:ext>
            </a:extLst>
          </p:cNvPr>
          <p:cNvSpPr txBox="1"/>
          <p:nvPr/>
        </p:nvSpPr>
        <p:spPr>
          <a:xfrm>
            <a:off x="9957081" y="537301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sym typeface="Arial"/>
              </a:rPr>
              <a:t>서비스 중</a:t>
            </a:r>
            <a:endParaRPr sz="1200" dirty="0"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꽃이(가) 표시된 사진&#10;&#10;자동 생성된 설명">
            <a:extLst>
              <a:ext uri="{FF2B5EF4-FFF2-40B4-BE49-F238E27FC236}">
                <a16:creationId xmlns="" xmlns:a16="http://schemas.microsoft.com/office/drawing/2014/main" id="{AE3D586C-5FCF-47AF-8CC9-2CA9E2DA7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139</Words>
  <Application>Microsoft Office PowerPoint</Application>
  <PresentationFormat>와이드스크린</PresentationFormat>
  <Paragraphs>37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SpoqaHanSans</vt:lpstr>
      <vt:lpstr>SpoqaHanSans-Bold</vt:lpstr>
      <vt:lpstr>SpoqaHanSans-Light</vt:lpstr>
      <vt:lpstr>SpoqaHanSans-Regular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Dahyeon</dc:creator>
  <cp:lastModifiedBy>student</cp:lastModifiedBy>
  <cp:revision>24</cp:revision>
  <dcterms:created xsi:type="dcterms:W3CDTF">2019-07-24T07:27:22Z</dcterms:created>
  <dcterms:modified xsi:type="dcterms:W3CDTF">2019-11-05T03:21:22Z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C:\Users\student\Desktop\탤런트엑스 IT포트폴리오 V1.1\01_Kit\_묃뀳_먤뀽_묃뀳__꼨_듄꼱___먤뀸__꼷_듄녂 1.1_CITRUS.pptx</vt:lpwstr>
  </property>
</Properties>
</file>