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7" r:id="rId3"/>
    <p:sldId id="295" r:id="rId4"/>
    <p:sldId id="294" r:id="rId5"/>
    <p:sldId id="279" r:id="rId6"/>
    <p:sldId id="292" r:id="rId7"/>
    <p:sldId id="29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병조" initials="민병" lastIdx="1" clrIdx="0">
    <p:extLst>
      <p:ext uri="{19B8F6BF-5375-455C-9EA6-DF929625EA0E}">
        <p15:presenceInfo xmlns:p15="http://schemas.microsoft.com/office/powerpoint/2012/main" userId="bf7025fb4d2e05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E5B"/>
    <a:srgbClr val="E89C6B"/>
    <a:srgbClr val="E7B895"/>
    <a:srgbClr val="E07A3C"/>
    <a:srgbClr val="534E4A"/>
    <a:srgbClr val="E59F78"/>
    <a:srgbClr val="FBFBFB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43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096000" y="-333318"/>
            <a:ext cx="0" cy="750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8713" y="2518538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자기소개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064" y="2856549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국토대장정  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QA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E167A2-2A5D-4BFE-B0D0-66A48AB342E0}"/>
              </a:ext>
            </a:extLst>
          </p:cNvPr>
          <p:cNvSpPr/>
          <p:nvPr/>
        </p:nvSpPr>
        <p:spPr>
          <a:xfrm>
            <a:off x="5951206" y="2216842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B631B86-2F01-439C-A99B-D9C1D4840766}"/>
              </a:ext>
            </a:extLst>
          </p:cNvPr>
          <p:cNvSpPr txBox="1"/>
          <p:nvPr/>
        </p:nvSpPr>
        <p:spPr>
          <a:xfrm>
            <a:off x="5913898" y="2172174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3FCFD88-98D7-4C19-A08D-CDCECB672C89}"/>
              </a:ext>
            </a:extLst>
          </p:cNvPr>
          <p:cNvSpPr txBox="1"/>
          <p:nvPr/>
        </p:nvSpPr>
        <p:spPr>
          <a:xfrm>
            <a:off x="5708723" y="385737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885DB55-7817-4252-9EEA-1AC9B1113256}"/>
              </a:ext>
            </a:extLst>
          </p:cNvPr>
          <p:cNvSpPr txBox="1"/>
          <p:nvPr/>
        </p:nvSpPr>
        <p:spPr>
          <a:xfrm>
            <a:off x="5279892" y="4195386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신뢰성공학  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</a:t>
            </a:r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종합설계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529A3E0-8DDD-4FE8-B6F8-BFFF1074B3E5}"/>
              </a:ext>
            </a:extLst>
          </p:cNvPr>
          <p:cNvSpPr/>
          <p:nvPr/>
        </p:nvSpPr>
        <p:spPr>
          <a:xfrm>
            <a:off x="5951209" y="3555679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8597740-7F42-4458-89E7-0038BA215408}"/>
              </a:ext>
            </a:extLst>
          </p:cNvPr>
          <p:cNvSpPr txBox="1"/>
          <p:nvPr/>
        </p:nvSpPr>
        <p:spPr>
          <a:xfrm>
            <a:off x="5913901" y="3511011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F427171-13B6-4240-8FE2-85F4B8A14AAA}"/>
              </a:ext>
            </a:extLst>
          </p:cNvPr>
          <p:cNvSpPr txBox="1"/>
          <p:nvPr/>
        </p:nvSpPr>
        <p:spPr>
          <a:xfrm>
            <a:off x="5021039" y="5196212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삼성청년소프트웨어아카데미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AE0DA07-B50F-49E3-A0AD-8E232C0F7EC2}"/>
              </a:ext>
            </a:extLst>
          </p:cNvPr>
          <p:cNvSpPr txBox="1"/>
          <p:nvPr/>
        </p:nvSpPr>
        <p:spPr>
          <a:xfrm>
            <a:off x="5225608" y="5534223"/>
            <a:ext cx="1537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WEB·MOBILE  |  BIGDATA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3A95167-BC11-41DF-AEDC-2022212EDE75}"/>
              </a:ext>
            </a:extLst>
          </p:cNvPr>
          <p:cNvSpPr/>
          <p:nvPr/>
        </p:nvSpPr>
        <p:spPr>
          <a:xfrm>
            <a:off x="5951212" y="4894516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9F268D2-952B-4CEC-BFF5-59940F6C45DF}"/>
              </a:ext>
            </a:extLst>
          </p:cNvPr>
          <p:cNvSpPr txBox="1"/>
          <p:nvPr/>
        </p:nvSpPr>
        <p:spPr>
          <a:xfrm>
            <a:off x="5913904" y="4849848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15734" y="566618"/>
            <a:ext cx="3087506" cy="626505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619032" y="649037"/>
            <a:ext cx="288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융합형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인재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,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서민호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515734" y="125890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7650" y="1415389"/>
            <a:ext cx="26436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 지식과 </a:t>
            </a:r>
            <a:r>
              <a:rPr lang="en-US" altLang="ko-KR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SW</a:t>
            </a:r>
            <a:r>
              <a:rPr lang="ko-KR" altLang="en-US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역량을 갖춘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515734" y="5008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2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053" y="703116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지원동기 및 자기소개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/>
          <p:cNvSpPr txBox="1"/>
          <p:nvPr/>
        </p:nvSpPr>
        <p:spPr>
          <a:xfrm>
            <a:off x="5618041" y="1530721"/>
            <a:ext cx="93968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간단한 설명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69729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999139" y="3755069"/>
            <a:ext cx="1845378" cy="592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데이터 엔지니어링</a:t>
            </a:r>
            <a:endParaRPr lang="en-US" altLang="ko-KR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</a:rPr>
              <a:t>산업공학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026" y="3001117"/>
            <a:ext cx="521601" cy="52160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197050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694841" y="4602966"/>
            <a:ext cx="45397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설명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53801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814521" y="3755069"/>
            <a:ext cx="2582759" cy="592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소프트웨어 역량</a:t>
            </a:r>
            <a:endParaRPr lang="en-US" altLang="ko-KR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</a:rPr>
              <a:t>삼성 청년 소프트웨어 교육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5098" y="3001116"/>
            <a:ext cx="521601" cy="521601"/>
          </a:xfrm>
          <a:prstGeom prst="rect">
            <a:avLst/>
          </a:prstGeom>
        </p:spPr>
      </p:pic>
      <p:cxnSp>
        <p:nvCxnSpPr>
          <p:cNvPr id="109" name="직선 연결선 108"/>
          <p:cNvCxnSpPr/>
          <p:nvPr/>
        </p:nvCxnSpPr>
        <p:spPr>
          <a:xfrm>
            <a:off x="5409926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878913" y="4602966"/>
            <a:ext cx="45397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설명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37873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566054" y="3755069"/>
            <a:ext cx="1447832" cy="595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문제해결 능력</a:t>
            </a:r>
            <a:endParaRPr lang="en-US" altLang="ko-KR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알고리즘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170" y="3001116"/>
            <a:ext cx="521601" cy="521601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>
            <a:off x="8593998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062985" y="4602966"/>
            <a:ext cx="45397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설명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6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43454616" descr="EMB000049b86bd6">
            <a:extLst>
              <a:ext uri="{FF2B5EF4-FFF2-40B4-BE49-F238E27FC236}">
                <a16:creationId xmlns:a16="http://schemas.microsoft.com/office/drawing/2014/main" xmlns="" id="{C8E2D6D2-649C-4DBE-8BC2-35F01479C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"/>
          <a:stretch>
            <a:fillRect/>
          </a:stretch>
        </p:blipFill>
        <p:spPr bwMode="auto">
          <a:xfrm>
            <a:off x="6030220" y="4168092"/>
            <a:ext cx="3943736" cy="233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20" y="1530222"/>
            <a:ext cx="3943736" cy="2340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클로버좌욕기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 :  2017.09.01 ~ 2017.12.15  :  4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모의창업실습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316617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8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811834" cy="70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창업동아리원들과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스마트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좌욕기를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직접 설계하고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제작하여 수온 유지 기능을 구현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506340" cy="1686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기존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문제점 파악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발열 장치 개발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좌욕기와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애플리케이션 연동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온도 측정 데이터 수집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분석 후 발열장치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재실행 시간 설정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42" y="5253530"/>
            <a:ext cx="628106" cy="628106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379BF8E-70B9-4E4A-997F-2762449F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0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4168092"/>
            <a:ext cx="3943736" cy="23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20" y="1530221"/>
            <a:ext cx="3949400" cy="2340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PORORO  :  2019.07.01 ~ 2019.08.16  :  5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SQA</a:t>
            </a:r>
            <a:endParaRPr lang="ko-KR" altLang="en-US" sz="45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316617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8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946251" cy="70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개발과 함께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QA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맡아 프로젝트의 진행과 전체적인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코드를 관리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92438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Jira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소프트웨어 툴을 활용하여 애자일 방법론 진행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DeepScan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으로 코드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정적분석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테스트 케이스를 만들어 발생할 수 있는 버그 예방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GitLab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통해 팀 프로젝트의 코드를 관리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Open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활용한 기능 구현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66" y="5380317"/>
            <a:ext cx="1081788" cy="3783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60" y="5315668"/>
            <a:ext cx="532334" cy="5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46822" y="1007510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9MI  :  2019.08.19 ~ 2019.10.11  :  4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4168092"/>
            <a:ext cx="3960000" cy="2340000"/>
          </a:xfrm>
          <a:prstGeom prst="rect">
            <a:avLst/>
          </a:prstGeom>
        </p:spPr>
      </p:pic>
      <p:pic>
        <p:nvPicPr>
          <p:cNvPr id="59" name="Picture 4" descr="https://lh4.googleusercontent.com/edXBDbzpYdlgt9XcFQcEmpFZnJpk4L1WVv7e8A4GGnidKSKOqLaB1aE-deJMTl7eN8DNHSRZpzW_ZZQOOefyHucDjhrXUYKzMnBpMl6IkqdVT6Anw1sLxrF6w8ndUWvxBa4SXTV4iA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0" b="4667"/>
          <a:stretch/>
        </p:blipFill>
        <p:spPr bwMode="auto">
          <a:xfrm>
            <a:off x="6030220" y="1530221"/>
            <a:ext cx="396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BIGDATA</a:t>
            </a:r>
            <a:endParaRPr lang="ko-KR" altLang="en-US" sz="48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363191"/>
            <a:chOff x="784109" y="2042737"/>
            <a:chExt cx="3036087" cy="542598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683205" cy="368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빅데이터를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기반으로 한 영화 추천 시스템을 개발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678917" cy="1313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movielens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클러스터링을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통한 영화 데이터 수집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전처리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검색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필터링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정렬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알고리즘 구현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Kmeans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GMM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협업필터링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추천 시스템 구현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SVD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523979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11"/>
              <a:ext cx="897473" cy="34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929652" cy="1944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NumPy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Pandas,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SciPy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Scikit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-Learn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59" y="5340953"/>
            <a:ext cx="615226" cy="5338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09" y="5108338"/>
            <a:ext cx="1290888" cy="968166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DODAMDODAM  :  2019.10.14 ~ 2019.11.08  :  6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608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WEB·MOBILE</a:t>
            </a:r>
            <a:endParaRPr lang="ko-KR" altLang="en-US" sz="45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894371" cy="705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 API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활용하여 데이터를 수집하고 처리하여 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건강기능식품의 정보를 제공하는 사이트를 개발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922241" cy="1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공공데이터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 API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활용한 데이터베이스 저장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크롤링을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통한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imgurl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추가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postgreSQL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활용한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구축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putty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 배포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" name="그림 1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04816" y="1530221"/>
            <a:ext cx="2520000" cy="3960000"/>
          </a:xfrm>
          <a:prstGeom prst="rect">
            <a:avLst/>
          </a:prstGeom>
        </p:spPr>
      </p:pic>
      <p:pic>
        <p:nvPicPr>
          <p:cNvPr id="28" name="그림 2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42" y="1530317"/>
            <a:ext cx="2520000" cy="3960000"/>
          </a:xfrm>
          <a:prstGeom prst="rect">
            <a:avLst/>
          </a:prstGeom>
        </p:spPr>
      </p:pic>
      <p:sp>
        <p:nvSpPr>
          <p:cNvPr id="42" name="모서리가 둥근 직사각형 63">
            <a:extLst>
              <a:ext uri="{FF2B5EF4-FFF2-40B4-BE49-F238E27FC236}">
                <a16:creationId xmlns:a16="http://schemas.microsoft.com/office/drawing/2014/main" xmlns="" id="{C9AE298B-1607-4437-A3D2-1C975F37F3CB}"/>
              </a:ext>
            </a:extLst>
          </p:cNvPr>
          <p:cNvSpPr/>
          <p:nvPr/>
        </p:nvSpPr>
        <p:spPr>
          <a:xfrm>
            <a:off x="6018942" y="5609279"/>
            <a:ext cx="2520000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4" name="모서리가 둥근 직사각형 63">
            <a:extLst>
              <a:ext uri="{FF2B5EF4-FFF2-40B4-BE49-F238E27FC236}">
                <a16:creationId xmlns:a16="http://schemas.microsoft.com/office/drawing/2014/main" xmlns="" id="{29DF51B0-6B0B-4FBE-96C6-10B76D5112E1}"/>
              </a:ext>
            </a:extLst>
          </p:cNvPr>
          <p:cNvSpPr/>
          <p:nvPr/>
        </p:nvSpPr>
        <p:spPr>
          <a:xfrm>
            <a:off x="8904816" y="5609279"/>
            <a:ext cx="2520000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2881" y="5784952"/>
            <a:ext cx="2066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19976" y="5784952"/>
            <a:ext cx="2017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58" y="5325778"/>
            <a:ext cx="598633" cy="59971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59" y="5340953"/>
            <a:ext cx="615226" cy="53386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9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9204" y="703116"/>
            <a:ext cx="4397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입사 후 포부 및 이루고 싶은 꿈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18041" y="1530721"/>
            <a:ext cx="93968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간단한 설명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69729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104937" y="3755069"/>
            <a:ext cx="1633781" cy="595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핵심인재 성장</a:t>
            </a:r>
            <a:endParaRPr lang="en-US" altLang="ko-KR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VITALIZATION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026" y="3001117"/>
            <a:ext cx="521601" cy="52160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197050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694843" y="4602966"/>
            <a:ext cx="45397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설명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53801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381982" y="3755069"/>
            <a:ext cx="1447833" cy="595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제어효율 증가</a:t>
            </a:r>
            <a:endParaRPr lang="en-US" altLang="ko-KR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시스템 개선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5098" y="3001116"/>
            <a:ext cx="521601" cy="521601"/>
          </a:xfrm>
          <a:prstGeom prst="rect">
            <a:avLst/>
          </a:prstGeom>
        </p:spPr>
      </p:pic>
      <p:cxnSp>
        <p:nvCxnSpPr>
          <p:cNvPr id="109" name="직선 연결선 108"/>
          <p:cNvCxnSpPr/>
          <p:nvPr/>
        </p:nvCxnSpPr>
        <p:spPr>
          <a:xfrm>
            <a:off x="5409926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878913" y="4602966"/>
            <a:ext cx="45397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설명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37873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665442" y="3755069"/>
            <a:ext cx="1249060" cy="8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불량률 감소</a:t>
            </a:r>
            <a:endParaRPr lang="en-US" altLang="ko-KR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데이터 분석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  <a:p>
            <a:pPr algn="ctr">
              <a:lnSpc>
                <a:spcPct val="120000"/>
              </a:lnSpc>
            </a:pP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170" y="3001116"/>
            <a:ext cx="521601" cy="521601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>
            <a:off x="8593998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062985" y="4602966"/>
            <a:ext cx="45397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설명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7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302</Words>
  <Application>Microsoft Office PowerPoint</Application>
  <PresentationFormat>와이드스크린</PresentationFormat>
  <Paragraphs>103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Kozuka Gothic Pr6N H</vt:lpstr>
      <vt:lpstr>Kozuka Gothic Pro 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multicampus</cp:lastModifiedBy>
  <cp:revision>122</cp:revision>
  <dcterms:created xsi:type="dcterms:W3CDTF">2018-08-04T05:21:57Z</dcterms:created>
  <dcterms:modified xsi:type="dcterms:W3CDTF">2019-11-29T06:01:06Z</dcterms:modified>
</cp:coreProperties>
</file>