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iZRJd7w1NLWNGm7hP5up7Niz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143"/>
    <a:srgbClr val="FF622E"/>
    <a:srgbClr val="FF6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5961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24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03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04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16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84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44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조류이(가) 표시된 사진&#10;&#10;자동 생성된 설명">
            <a:extLst>
              <a:ext uri="{FF2B5EF4-FFF2-40B4-BE49-F238E27FC236}">
                <a16:creationId xmlns="" xmlns:a16="http://schemas.microsoft.com/office/drawing/2014/main" id="{9E86209A-1069-45C0-A19A-2F7B6ACD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셔츠이(가) 표시된 사진&#10;&#10;자동 생성된 설명">
            <a:extLst>
              <a:ext uri="{FF2B5EF4-FFF2-40B4-BE49-F238E27FC236}">
                <a16:creationId xmlns="" xmlns:a16="http://schemas.microsoft.com/office/drawing/2014/main" id="{6893449A-6ECE-4BCF-B64B-D00C5E62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718" y="5186389"/>
            <a:ext cx="593831" cy="897716"/>
          </a:xfrm>
          <a:prstGeom prst="rect">
            <a:avLst/>
          </a:prstGeom>
        </p:spPr>
      </p:pic>
      <p:pic>
        <p:nvPicPr>
          <p:cNvPr id="7" name="그림 6" descr="컴퓨터, 그리기이(가) 표시된 사진&#10;&#10;자동 생성된 설명">
            <a:extLst>
              <a:ext uri="{FF2B5EF4-FFF2-40B4-BE49-F238E27FC236}">
                <a16:creationId xmlns="" xmlns:a16="http://schemas.microsoft.com/office/drawing/2014/main" id="{66718830-21EC-43D9-A403-67171DF52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325" y="880022"/>
            <a:ext cx="3295014" cy="2766184"/>
          </a:xfrm>
          <a:prstGeom prst="rect">
            <a:avLst/>
          </a:prstGeom>
        </p:spPr>
      </p:pic>
      <p:pic>
        <p:nvPicPr>
          <p:cNvPr id="9" name="그림 8" descr="거울, 머그, 테이블이(가) 표시된 사진&#10;&#10;자동 생성된 설명">
            <a:extLst>
              <a:ext uri="{FF2B5EF4-FFF2-40B4-BE49-F238E27FC236}">
                <a16:creationId xmlns="" xmlns:a16="http://schemas.microsoft.com/office/drawing/2014/main" id="{3A643CE8-CCB3-48A0-BF31-06EF5602E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7390" y="1328392"/>
            <a:ext cx="504908" cy="814976"/>
          </a:xfrm>
          <a:prstGeom prst="rect">
            <a:avLst/>
          </a:prstGeom>
        </p:spPr>
      </p:pic>
      <p:pic>
        <p:nvPicPr>
          <p:cNvPr id="11" name="그림 10" descr="그리기, 컴퓨터이(가) 표시된 사진&#10;&#10;자동 생성된 설명">
            <a:extLst>
              <a:ext uri="{FF2B5EF4-FFF2-40B4-BE49-F238E27FC236}">
                <a16:creationId xmlns="" xmlns:a16="http://schemas.microsoft.com/office/drawing/2014/main" id="{69BDA6B0-F21F-4377-AC35-4303FE4B1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5718" y="2442851"/>
            <a:ext cx="726580" cy="1467961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3F522D15-EA63-4CB1-8B3E-BFA83FDD1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3578" y="1950703"/>
            <a:ext cx="882847" cy="1564075"/>
          </a:xfrm>
          <a:prstGeom prst="rect">
            <a:avLst/>
          </a:prstGeom>
        </p:spPr>
      </p:pic>
      <p:pic>
        <p:nvPicPr>
          <p:cNvPr id="15" name="그림 14" descr="컴퓨터이(가) 표시된 사진&#10;&#10;자동 생성된 설명">
            <a:extLst>
              <a:ext uri="{FF2B5EF4-FFF2-40B4-BE49-F238E27FC236}">
                <a16:creationId xmlns="" xmlns:a16="http://schemas.microsoft.com/office/drawing/2014/main" id="{09ABF62C-81B1-422E-844F-0CCA2396D9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1397" y="4125259"/>
            <a:ext cx="3295014" cy="2107488"/>
          </a:xfrm>
          <a:prstGeom prst="rect">
            <a:avLst/>
          </a:prstGeom>
        </p:spPr>
      </p:pic>
      <p:pic>
        <p:nvPicPr>
          <p:cNvPr id="17" name="그림 16" descr="모니터, 컴퓨터, 앉아있는, 화면이(가) 표시된 사진&#10;&#10;자동 생성된 설명">
            <a:extLst>
              <a:ext uri="{FF2B5EF4-FFF2-40B4-BE49-F238E27FC236}">
                <a16:creationId xmlns="" xmlns:a16="http://schemas.microsoft.com/office/drawing/2014/main" id="{DE889340-7A6C-4761-A6C0-441C02C0DF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4736" y="4192122"/>
            <a:ext cx="1417382" cy="19885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0" name="Google Shape;100;p4"/>
          <p:cNvSpPr/>
          <p:nvPr/>
        </p:nvSpPr>
        <p:spPr>
          <a:xfrm>
            <a:off x="540703" y="545944"/>
            <a:ext cx="11042858" cy="32341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540703" y="545944"/>
            <a:ext cx="766399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rgbClr val="032143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협업과 소통능력이</a:t>
            </a:r>
            <a:endParaRPr sz="6000" dirty="0">
              <a:solidFill>
                <a:srgbClr val="032143"/>
              </a:solidFill>
              <a:latin typeface="SpoqaHanSans-Light" panose="020B0300000000000000" pitchFamily="50" charset="-127"/>
              <a:ea typeface="SpoqaHanSans-Light" panose="020B0300000000000000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rgbClr val="032143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뛰어난</a:t>
            </a:r>
            <a:r>
              <a:rPr lang="ko-KR" sz="6000" dirty="0">
                <a:solidFill>
                  <a:srgbClr val="032143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 </a:t>
            </a:r>
            <a:r>
              <a:rPr lang="ko-KR" altLang="en-US" sz="6000" dirty="0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데이터 </a:t>
            </a:r>
            <a:r>
              <a:rPr lang="ko-KR" altLang="en-US" sz="6000" dirty="0" err="1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리서쳐</a:t>
            </a:r>
            <a:r>
              <a:rPr lang="ko-KR" sz="6000" dirty="0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,</a:t>
            </a:r>
            <a:endParaRPr sz="6000" dirty="0">
              <a:solidFill>
                <a:srgbClr val="032143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 err="1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오성원</a:t>
            </a:r>
            <a:r>
              <a:rPr lang="ko-KR" sz="6000" dirty="0" err="1">
                <a:solidFill>
                  <a:srgbClr val="032143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입니다</a:t>
            </a:r>
            <a:r>
              <a:rPr lang="ko-KR" sz="6000" dirty="0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.</a:t>
            </a:r>
            <a:endParaRPr sz="6000" dirty="0">
              <a:solidFill>
                <a:srgbClr val="032143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7920828" y="1846248"/>
            <a:ext cx="345981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강조하고 싶은 글자의 굵기를 </a:t>
            </a:r>
            <a:r>
              <a:rPr lang="ko-KR" sz="1200" dirty="0" err="1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BOLD로</a:t>
            </a:r>
            <a:r>
              <a:rPr lang="ko-KR" sz="12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하시면</a:t>
            </a:r>
            <a:endParaRPr sz="1200" dirty="0">
              <a:solidFill>
                <a:srgbClr val="032143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채용 담당자가 읽기 좋은 포트폴리오를 구성할 수 있어요!*</a:t>
            </a:r>
            <a:endParaRPr sz="1200" dirty="0">
              <a:solidFill>
                <a:srgbClr val="032143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7920828" y="2845243"/>
            <a:ext cx="34598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노란색 </a:t>
            </a:r>
            <a:r>
              <a:rPr lang="ko-KR" sz="12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영역에 맞추어 텍스트를 수정하신 후</a:t>
            </a:r>
            <a:endParaRPr sz="1200" dirty="0">
              <a:solidFill>
                <a:srgbClr val="032143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가이드 설명 글과 노란색 </a:t>
            </a:r>
            <a:r>
              <a:rPr lang="ko-KR" altLang="en-US" sz="12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영역</a:t>
            </a:r>
            <a:r>
              <a:rPr lang="ko-KR" sz="12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을 지워주세요.*</a:t>
            </a:r>
            <a:endParaRPr sz="1200" dirty="0">
              <a:solidFill>
                <a:srgbClr val="032143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311D42B-4DB6-4B25-8A50-6AB286B9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Google Shape;109;p5"/>
          <p:cNvSpPr txBox="1"/>
          <p:nvPr/>
        </p:nvSpPr>
        <p:spPr>
          <a:xfrm>
            <a:off x="534576" y="1434143"/>
            <a:ext cx="5918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24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534576" y="1904043"/>
            <a:ext cx="4968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제목을 입력하세요.</a:t>
            </a:r>
            <a:endParaRPr sz="2000" dirty="0">
              <a:solidFill>
                <a:srgbClr val="032143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34576" y="2257187"/>
            <a:ext cx="496875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032143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5" name="Google Shape;114;p5">
            <a:extLst>
              <a:ext uri="{FF2B5EF4-FFF2-40B4-BE49-F238E27FC236}">
                <a16:creationId xmlns="" xmlns:a16="http://schemas.microsoft.com/office/drawing/2014/main" id="{C18EBA5A-5A76-451A-BFAA-209C59AB8E8E}"/>
              </a:ext>
            </a:extLst>
          </p:cNvPr>
          <p:cNvSpPr txBox="1"/>
          <p:nvPr/>
        </p:nvSpPr>
        <p:spPr>
          <a:xfrm>
            <a:off x="5741995" y="1884293"/>
            <a:ext cx="4968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제목을 입력하세요.</a:t>
            </a:r>
            <a:endParaRPr sz="2000" dirty="0">
              <a:solidFill>
                <a:srgbClr val="032143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6" name="Google Shape;115;p5">
            <a:extLst>
              <a:ext uri="{FF2B5EF4-FFF2-40B4-BE49-F238E27FC236}">
                <a16:creationId xmlns="" xmlns:a16="http://schemas.microsoft.com/office/drawing/2014/main" id="{16DECD99-3784-4B1E-ACC3-A1BC92EC0AF4}"/>
              </a:ext>
            </a:extLst>
          </p:cNvPr>
          <p:cNvSpPr txBox="1"/>
          <p:nvPr/>
        </p:nvSpPr>
        <p:spPr>
          <a:xfrm>
            <a:off x="5741995" y="2237437"/>
            <a:ext cx="496875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032143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7" name="Google Shape;114;p5">
            <a:extLst>
              <a:ext uri="{FF2B5EF4-FFF2-40B4-BE49-F238E27FC236}">
                <a16:creationId xmlns="" xmlns:a16="http://schemas.microsoft.com/office/drawing/2014/main" id="{620FF935-4379-4EA4-A372-1C7ADD952B56}"/>
              </a:ext>
            </a:extLst>
          </p:cNvPr>
          <p:cNvSpPr txBox="1"/>
          <p:nvPr/>
        </p:nvSpPr>
        <p:spPr>
          <a:xfrm>
            <a:off x="534577" y="3614901"/>
            <a:ext cx="4968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제목을 입력하세요.</a:t>
            </a:r>
            <a:endParaRPr sz="2000" dirty="0">
              <a:solidFill>
                <a:srgbClr val="032143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8" name="Google Shape;115;p5">
            <a:extLst>
              <a:ext uri="{FF2B5EF4-FFF2-40B4-BE49-F238E27FC236}">
                <a16:creationId xmlns="" xmlns:a16="http://schemas.microsoft.com/office/drawing/2014/main" id="{53404D51-3A14-4C27-9915-75FEFB1939E6}"/>
              </a:ext>
            </a:extLst>
          </p:cNvPr>
          <p:cNvSpPr txBox="1"/>
          <p:nvPr/>
        </p:nvSpPr>
        <p:spPr>
          <a:xfrm>
            <a:off x="534577" y="3968045"/>
            <a:ext cx="496875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032143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9" name="Google Shape;109;p5">
            <a:extLst>
              <a:ext uri="{FF2B5EF4-FFF2-40B4-BE49-F238E27FC236}">
                <a16:creationId xmlns="" xmlns:a16="http://schemas.microsoft.com/office/drawing/2014/main" id="{8CA311D2-B846-4717-B7C5-53F558958C77}"/>
              </a:ext>
            </a:extLst>
          </p:cNvPr>
          <p:cNvSpPr txBox="1"/>
          <p:nvPr/>
        </p:nvSpPr>
        <p:spPr>
          <a:xfrm>
            <a:off x="5741995" y="1434143"/>
            <a:ext cx="5918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2</a:t>
            </a:r>
            <a:endParaRPr sz="24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30" name="Google Shape;109;p5">
            <a:extLst>
              <a:ext uri="{FF2B5EF4-FFF2-40B4-BE49-F238E27FC236}">
                <a16:creationId xmlns="" xmlns:a16="http://schemas.microsoft.com/office/drawing/2014/main" id="{EE3B285B-B20D-4C3A-A4FD-54AE812C3B2D}"/>
              </a:ext>
            </a:extLst>
          </p:cNvPr>
          <p:cNvSpPr txBox="1"/>
          <p:nvPr/>
        </p:nvSpPr>
        <p:spPr>
          <a:xfrm>
            <a:off x="534576" y="3157436"/>
            <a:ext cx="5918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3</a:t>
            </a:r>
            <a:endParaRPr sz="24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31" name="Google Shape;109;p5">
            <a:extLst>
              <a:ext uri="{FF2B5EF4-FFF2-40B4-BE49-F238E27FC236}">
                <a16:creationId xmlns="" xmlns:a16="http://schemas.microsoft.com/office/drawing/2014/main" id="{A64D0940-66FB-4940-81E8-491E27D3F63B}"/>
              </a:ext>
            </a:extLst>
          </p:cNvPr>
          <p:cNvSpPr txBox="1"/>
          <p:nvPr/>
        </p:nvSpPr>
        <p:spPr>
          <a:xfrm>
            <a:off x="5741993" y="3153277"/>
            <a:ext cx="5918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4</a:t>
            </a:r>
            <a:endParaRPr sz="24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34" name="Google Shape;114;p5">
            <a:extLst>
              <a:ext uri="{FF2B5EF4-FFF2-40B4-BE49-F238E27FC236}">
                <a16:creationId xmlns="" xmlns:a16="http://schemas.microsoft.com/office/drawing/2014/main" id="{FEBF5C4A-FEFF-45E7-B858-8B4970165A1C}"/>
              </a:ext>
            </a:extLst>
          </p:cNvPr>
          <p:cNvSpPr txBox="1"/>
          <p:nvPr/>
        </p:nvSpPr>
        <p:spPr>
          <a:xfrm>
            <a:off x="5741995" y="3615956"/>
            <a:ext cx="49687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제목을 입력하세요.</a:t>
            </a:r>
            <a:endParaRPr sz="2000" dirty="0">
              <a:solidFill>
                <a:srgbClr val="032143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35" name="Google Shape;115;p5">
            <a:extLst>
              <a:ext uri="{FF2B5EF4-FFF2-40B4-BE49-F238E27FC236}">
                <a16:creationId xmlns="" xmlns:a16="http://schemas.microsoft.com/office/drawing/2014/main" id="{43737AEE-CDDE-41A0-8224-3EB0F4656908}"/>
              </a:ext>
            </a:extLst>
          </p:cNvPr>
          <p:cNvSpPr txBox="1"/>
          <p:nvPr/>
        </p:nvSpPr>
        <p:spPr>
          <a:xfrm>
            <a:off x="5741995" y="3969100"/>
            <a:ext cx="496875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소제목을 입력하세요.</a:t>
            </a:r>
            <a:endParaRPr sz="1100" dirty="0">
              <a:solidFill>
                <a:srgbClr val="032143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모니터, 검은색, 컴퓨터이(가) 표시된 사진&#10;&#10;자동 생성된 설명">
            <a:extLst>
              <a:ext uri="{FF2B5EF4-FFF2-40B4-BE49-F238E27FC236}">
                <a16:creationId xmlns="" xmlns:a16="http://schemas.microsoft.com/office/drawing/2014/main" id="{F74D0651-C99E-4472-964E-61526A97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4" name="Google Shape;134;p6"/>
          <p:cNvSpPr txBox="1"/>
          <p:nvPr/>
        </p:nvSpPr>
        <p:spPr>
          <a:xfrm>
            <a:off x="1459441" y="823596"/>
            <a:ext cx="11134725" cy="39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제목을 입력해주세요</a:t>
            </a:r>
            <a:endParaRPr sz="2000" dirty="0">
              <a:solidFill>
                <a:srgbClr val="032143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459441" y="2594364"/>
            <a:ext cx="77266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이더리움</a:t>
            </a:r>
            <a:r>
              <a:rPr lang="ko-KR" sz="12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블록체인 네트워크를 통해 언제 어디서든 정보를 신청하고</a:t>
            </a:r>
            <a:endParaRPr sz="1200" dirty="0">
              <a:solidFill>
                <a:srgbClr val="032143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32143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발급받고, 타 대행사로도 전송할 수 있는 어플리케이션</a:t>
            </a:r>
            <a:endParaRPr dirty="0">
              <a:solidFill>
                <a:srgbClr val="032143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459441" y="4469014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Xcode</a:t>
            </a:r>
            <a:r>
              <a:rPr 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Swift</a:t>
            </a:r>
            <a:r>
              <a:rPr 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Node.js</a:t>
            </a:r>
            <a:r>
              <a:rPr 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AWS EC2, </a:t>
            </a: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Ubuntu</a:t>
            </a:r>
            <a:r>
              <a:rPr 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Tesorflow</a:t>
            </a:r>
            <a:endParaRPr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459441" y="5661960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Alamofire을</a:t>
            </a:r>
            <a:r>
              <a:rPr 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이용한통신</a:t>
            </a:r>
            <a:endParaRPr lang="en-US" altLang="ko-KR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인증을 통한 비 로그인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로그인 사용자 구분</a:t>
            </a:r>
            <a:endParaRPr lang="ko-KR" altLang="en-US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459441" y="1756751"/>
            <a:ext cx="193628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032143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0000.00.00 – 0000.00.00</a:t>
            </a:r>
            <a:endParaRPr sz="1100" dirty="0">
              <a:solidFill>
                <a:srgbClr val="032143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sp>
        <p:nvSpPr>
          <p:cNvPr id="22" name="Google Shape;109;p5">
            <a:extLst>
              <a:ext uri="{FF2B5EF4-FFF2-40B4-BE49-F238E27FC236}">
                <a16:creationId xmlns="" xmlns:a16="http://schemas.microsoft.com/office/drawing/2014/main" id="{F6EBF72D-16EC-4D3B-A76B-7898E0B8A4AC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3" name="Google Shape;150;p6">
            <a:extLst>
              <a:ext uri="{FF2B5EF4-FFF2-40B4-BE49-F238E27FC236}">
                <a16:creationId xmlns="" xmlns:a16="http://schemas.microsoft.com/office/drawing/2014/main" id="{A93018A6-BB9D-42A8-B4D5-9C7FC7C393B1}"/>
              </a:ext>
            </a:extLst>
          </p:cNvPr>
          <p:cNvSpPr txBox="1"/>
          <p:nvPr/>
        </p:nvSpPr>
        <p:spPr>
          <a:xfrm>
            <a:off x="4855164" y="1739835"/>
            <a:ext cx="193628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32143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서비스 중</a:t>
            </a:r>
            <a:endParaRPr sz="1100" dirty="0">
              <a:solidFill>
                <a:srgbClr val="032143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sp>
        <p:nvSpPr>
          <p:cNvPr id="24" name="Google Shape;150;p6">
            <a:extLst>
              <a:ext uri="{FF2B5EF4-FFF2-40B4-BE49-F238E27FC236}">
                <a16:creationId xmlns="" xmlns:a16="http://schemas.microsoft.com/office/drawing/2014/main" id="{1BF95BE5-A90D-4E71-9E9A-6DFE05F0EEC5}"/>
              </a:ext>
            </a:extLst>
          </p:cNvPr>
          <p:cNvSpPr txBox="1"/>
          <p:nvPr/>
        </p:nvSpPr>
        <p:spPr>
          <a:xfrm>
            <a:off x="8048390" y="1739835"/>
            <a:ext cx="193628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32143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iOS </a:t>
            </a:r>
            <a:r>
              <a:rPr lang="ko-KR" altLang="en-US" sz="1100" dirty="0">
                <a:solidFill>
                  <a:srgbClr val="032143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어플리케이션 개발</a:t>
            </a:r>
            <a:endParaRPr sz="1100" dirty="0">
              <a:solidFill>
                <a:srgbClr val="032143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sp>
        <p:nvSpPr>
          <p:cNvPr id="25" name="Google Shape;142;p6">
            <a:extLst>
              <a:ext uri="{FF2B5EF4-FFF2-40B4-BE49-F238E27FC236}">
                <a16:creationId xmlns="" xmlns:a16="http://schemas.microsoft.com/office/drawing/2014/main" id="{9F21DF24-97C9-40A0-B01E-A0C710393F21}"/>
              </a:ext>
            </a:extLst>
          </p:cNvPr>
          <p:cNvSpPr txBox="1"/>
          <p:nvPr/>
        </p:nvSpPr>
        <p:spPr>
          <a:xfrm>
            <a:off x="6797160" y="4465920"/>
            <a:ext cx="48191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Alamofire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ObjectMapper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SDWebLmage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Lottie,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GoogleMaps</a:t>
            </a:r>
            <a:endParaRPr lang="en-US" altLang="ko-KR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26" name="Google Shape;146;p6">
            <a:extLst>
              <a:ext uri="{FF2B5EF4-FFF2-40B4-BE49-F238E27FC236}">
                <a16:creationId xmlns="" xmlns:a16="http://schemas.microsoft.com/office/drawing/2014/main" id="{ED3EFB60-18BD-4BB3-A54D-3F7D8D67CBBF}"/>
              </a:ext>
            </a:extLst>
          </p:cNvPr>
          <p:cNvSpPr txBox="1"/>
          <p:nvPr/>
        </p:nvSpPr>
        <p:spPr>
          <a:xfrm>
            <a:off x="6797160" y="5661960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링크삽입</a:t>
            </a:r>
            <a:endParaRPr lang="ko-KR" altLang="en-US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BADD2C3-4FB2-44D3-9E6D-C232A349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32143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프로젝트 제목</a:t>
            </a:r>
            <a:endParaRPr dirty="0">
              <a:solidFill>
                <a:srgbClr val="032143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289867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32143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0000.00.00 – 0000.00.00</a:t>
            </a:r>
            <a:endParaRPr sz="1200" dirty="0">
              <a:solidFill>
                <a:srgbClr val="032143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sp>
        <p:nvSpPr>
          <p:cNvPr id="10" name="Google Shape;109;p5">
            <a:extLst>
              <a:ext uri="{FF2B5EF4-FFF2-40B4-BE49-F238E27FC236}">
                <a16:creationId xmlns="" xmlns:a16="http://schemas.microsoft.com/office/drawing/2014/main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="" xmlns:a16="http://schemas.microsoft.com/office/drawing/2014/main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32143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</a:t>
            </a:r>
            <a:endParaRPr sz="1200" dirty="0">
              <a:solidFill>
                <a:srgbClr val="032143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468ADC2-9502-48D5-8C36-8D73B0C96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137</Words>
  <Application>Microsoft Office PowerPoint</Application>
  <PresentationFormat>와이드스크린</PresentationFormat>
  <Paragraphs>36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SpoqaHanSans</vt:lpstr>
      <vt:lpstr>SpoqaHanSans-Bold</vt:lpstr>
      <vt:lpstr>SpoqaHanSans-Light</vt:lpstr>
      <vt:lpstr>SpoqaHanSans-Regular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Dahyeon</dc:creator>
  <cp:lastModifiedBy>student</cp:lastModifiedBy>
  <cp:revision>22</cp:revision>
  <dcterms:created xsi:type="dcterms:W3CDTF">2019-07-24T07:27:22Z</dcterms:created>
  <dcterms:modified xsi:type="dcterms:W3CDTF">2019-11-05T03:23:55Z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C:\Users\student\Desktop\탤런트엑스 IT포트폴리오 V1.1\01_Kit\_묃뀳_먤뀽_묃뀳__꼨_듄꼱___먤뀸__꼷_듄녂 1.1_SALMON.pptx</vt:lpwstr>
  </property>
</Properties>
</file>