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D9156-0D4A-4D19-8375-A02D1C89CC3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7FD057-8996-42CE-897D-92CA30DE9745}">
      <dgm:prSet/>
      <dgm:spPr/>
      <dgm:t>
        <a:bodyPr/>
        <a:lstStyle/>
        <a:p>
          <a:r>
            <a:rPr lang="en-US" dirty="0"/>
            <a:t>Poor Page loads</a:t>
          </a:r>
        </a:p>
      </dgm:t>
    </dgm:pt>
    <dgm:pt modelId="{56C8D1D1-0309-414E-AE5C-BAAB4DF4275C}" type="parTrans" cxnId="{A1602B9B-DF95-4D8C-B6E6-9A7F583557D5}">
      <dgm:prSet/>
      <dgm:spPr/>
      <dgm:t>
        <a:bodyPr/>
        <a:lstStyle/>
        <a:p>
          <a:endParaRPr lang="en-US"/>
        </a:p>
      </dgm:t>
    </dgm:pt>
    <dgm:pt modelId="{482216EC-FC2F-4038-9681-9236B14AFE36}" type="sibTrans" cxnId="{A1602B9B-DF95-4D8C-B6E6-9A7F583557D5}">
      <dgm:prSet/>
      <dgm:spPr/>
      <dgm:t>
        <a:bodyPr/>
        <a:lstStyle/>
        <a:p>
          <a:endParaRPr lang="en-US"/>
        </a:p>
      </dgm:t>
    </dgm:pt>
    <dgm:pt modelId="{6FC0B5F4-AC01-4E47-ACD2-135C0202525D}">
      <dgm:prSet/>
      <dgm:spPr/>
      <dgm:t>
        <a:bodyPr/>
        <a:lstStyle/>
        <a:p>
          <a:r>
            <a:rPr lang="en-US"/>
            <a:t>Increased Operational cost with the same customer base</a:t>
          </a:r>
        </a:p>
      </dgm:t>
    </dgm:pt>
    <dgm:pt modelId="{1AD880A5-0D43-4751-A56A-4264892BD2B6}" type="parTrans" cxnId="{FA13BB3D-D6E8-4B4C-9F06-808928F217C9}">
      <dgm:prSet/>
      <dgm:spPr/>
      <dgm:t>
        <a:bodyPr/>
        <a:lstStyle/>
        <a:p>
          <a:endParaRPr lang="en-US"/>
        </a:p>
      </dgm:t>
    </dgm:pt>
    <dgm:pt modelId="{A0096BB0-2D7A-46D9-8E1B-512284AFA365}" type="sibTrans" cxnId="{FA13BB3D-D6E8-4B4C-9F06-808928F217C9}">
      <dgm:prSet/>
      <dgm:spPr/>
      <dgm:t>
        <a:bodyPr/>
        <a:lstStyle/>
        <a:p>
          <a:endParaRPr lang="en-US"/>
        </a:p>
      </dgm:t>
    </dgm:pt>
    <dgm:pt modelId="{C79CAE91-0746-46BB-B46E-F36A15D9E79E}">
      <dgm:prSet/>
      <dgm:spPr/>
      <dgm:t>
        <a:bodyPr/>
        <a:lstStyle/>
        <a:p>
          <a:r>
            <a:rPr lang="en-US" dirty="0"/>
            <a:t>Time to Market</a:t>
          </a:r>
        </a:p>
      </dgm:t>
    </dgm:pt>
    <dgm:pt modelId="{3232BDCF-4EC2-416C-AB9A-4166B986FE3F}" type="parTrans" cxnId="{10932625-F580-4959-9508-A3FEC5AC4771}">
      <dgm:prSet/>
      <dgm:spPr/>
      <dgm:t>
        <a:bodyPr/>
        <a:lstStyle/>
        <a:p>
          <a:endParaRPr lang="en-US"/>
        </a:p>
      </dgm:t>
    </dgm:pt>
    <dgm:pt modelId="{71932067-F11D-4BE6-A169-59351EAF8C06}" type="sibTrans" cxnId="{10932625-F580-4959-9508-A3FEC5AC4771}">
      <dgm:prSet/>
      <dgm:spPr/>
      <dgm:t>
        <a:bodyPr/>
        <a:lstStyle/>
        <a:p>
          <a:endParaRPr lang="en-US"/>
        </a:p>
      </dgm:t>
    </dgm:pt>
    <dgm:pt modelId="{C4D9190C-6D53-47F5-8FA5-7821B49F6838}">
      <dgm:prSet/>
      <dgm:spPr/>
      <dgm:t>
        <a:bodyPr/>
        <a:lstStyle/>
        <a:p>
          <a:r>
            <a:rPr lang="en-US"/>
            <a:t>Manual to deploy and provisioning the infra</a:t>
          </a:r>
        </a:p>
      </dgm:t>
    </dgm:pt>
    <dgm:pt modelId="{4973BAF7-C9AD-482B-AED0-5E4FA349C9AA}" type="parTrans" cxnId="{ED4DD5C2-F2BE-46D2-9E19-EF028033AA9C}">
      <dgm:prSet/>
      <dgm:spPr/>
      <dgm:t>
        <a:bodyPr/>
        <a:lstStyle/>
        <a:p>
          <a:endParaRPr lang="en-US"/>
        </a:p>
      </dgm:t>
    </dgm:pt>
    <dgm:pt modelId="{AB7B8F14-32F6-43D2-AB5E-C9FD0FF2C99F}" type="sibTrans" cxnId="{ED4DD5C2-F2BE-46D2-9E19-EF028033AA9C}">
      <dgm:prSet/>
      <dgm:spPr/>
      <dgm:t>
        <a:bodyPr/>
        <a:lstStyle/>
        <a:p>
          <a:endParaRPr lang="en-US"/>
        </a:p>
      </dgm:t>
    </dgm:pt>
    <dgm:pt modelId="{3E753DB1-6A57-403B-87B4-E5263784426B}" type="pres">
      <dgm:prSet presAssocID="{C93D9156-0D4A-4D19-8375-A02D1C89CC3B}" presName="vert0" presStyleCnt="0">
        <dgm:presLayoutVars>
          <dgm:dir/>
          <dgm:animOne val="branch"/>
          <dgm:animLvl val="lvl"/>
        </dgm:presLayoutVars>
      </dgm:prSet>
      <dgm:spPr/>
    </dgm:pt>
    <dgm:pt modelId="{C8028E72-82E1-4F32-9DB0-519116EBFA03}" type="pres">
      <dgm:prSet presAssocID="{637FD057-8996-42CE-897D-92CA30DE9745}" presName="thickLine" presStyleLbl="alignNode1" presStyleIdx="0" presStyleCnt="4"/>
      <dgm:spPr/>
    </dgm:pt>
    <dgm:pt modelId="{C36FAF06-A43D-4333-8A57-D0B7CE0832BE}" type="pres">
      <dgm:prSet presAssocID="{637FD057-8996-42CE-897D-92CA30DE9745}" presName="horz1" presStyleCnt="0"/>
      <dgm:spPr/>
    </dgm:pt>
    <dgm:pt modelId="{CC779C7B-97D7-464E-B7B1-D3805B8F438E}" type="pres">
      <dgm:prSet presAssocID="{637FD057-8996-42CE-897D-92CA30DE9745}" presName="tx1" presStyleLbl="revTx" presStyleIdx="0" presStyleCnt="4"/>
      <dgm:spPr/>
    </dgm:pt>
    <dgm:pt modelId="{B098216A-65AE-4899-94FC-1AFF76F63718}" type="pres">
      <dgm:prSet presAssocID="{637FD057-8996-42CE-897D-92CA30DE9745}" presName="vert1" presStyleCnt="0"/>
      <dgm:spPr/>
    </dgm:pt>
    <dgm:pt modelId="{2DC7C69F-331C-41B7-9CC4-D4FD0A91C73D}" type="pres">
      <dgm:prSet presAssocID="{6FC0B5F4-AC01-4E47-ACD2-135C0202525D}" presName="thickLine" presStyleLbl="alignNode1" presStyleIdx="1" presStyleCnt="4"/>
      <dgm:spPr/>
    </dgm:pt>
    <dgm:pt modelId="{82510027-0362-4EBA-9E85-9C2CE1963D55}" type="pres">
      <dgm:prSet presAssocID="{6FC0B5F4-AC01-4E47-ACD2-135C0202525D}" presName="horz1" presStyleCnt="0"/>
      <dgm:spPr/>
    </dgm:pt>
    <dgm:pt modelId="{3EB610F2-BC12-4BE9-9221-5F60E4F0B4D3}" type="pres">
      <dgm:prSet presAssocID="{6FC0B5F4-AC01-4E47-ACD2-135C0202525D}" presName="tx1" presStyleLbl="revTx" presStyleIdx="1" presStyleCnt="4"/>
      <dgm:spPr/>
    </dgm:pt>
    <dgm:pt modelId="{1B096331-B3A8-4762-84FB-F9827871132F}" type="pres">
      <dgm:prSet presAssocID="{6FC0B5F4-AC01-4E47-ACD2-135C0202525D}" presName="vert1" presStyleCnt="0"/>
      <dgm:spPr/>
    </dgm:pt>
    <dgm:pt modelId="{60B874DF-BB26-4D8B-B97A-D0ED8FDF650D}" type="pres">
      <dgm:prSet presAssocID="{C79CAE91-0746-46BB-B46E-F36A15D9E79E}" presName="thickLine" presStyleLbl="alignNode1" presStyleIdx="2" presStyleCnt="4"/>
      <dgm:spPr/>
    </dgm:pt>
    <dgm:pt modelId="{359F3423-708A-4E9E-A011-6B847FDD5D52}" type="pres">
      <dgm:prSet presAssocID="{C79CAE91-0746-46BB-B46E-F36A15D9E79E}" presName="horz1" presStyleCnt="0"/>
      <dgm:spPr/>
    </dgm:pt>
    <dgm:pt modelId="{ACB7005D-C529-40E7-A7DB-F20DB7DD036E}" type="pres">
      <dgm:prSet presAssocID="{C79CAE91-0746-46BB-B46E-F36A15D9E79E}" presName="tx1" presStyleLbl="revTx" presStyleIdx="2" presStyleCnt="4"/>
      <dgm:spPr/>
    </dgm:pt>
    <dgm:pt modelId="{3B9B871F-16C4-44AD-A1D7-2DE6452BDA46}" type="pres">
      <dgm:prSet presAssocID="{C79CAE91-0746-46BB-B46E-F36A15D9E79E}" presName="vert1" presStyleCnt="0"/>
      <dgm:spPr/>
    </dgm:pt>
    <dgm:pt modelId="{6D002F26-053C-4E8F-B802-2C8035C46587}" type="pres">
      <dgm:prSet presAssocID="{C4D9190C-6D53-47F5-8FA5-7821B49F6838}" presName="thickLine" presStyleLbl="alignNode1" presStyleIdx="3" presStyleCnt="4"/>
      <dgm:spPr/>
    </dgm:pt>
    <dgm:pt modelId="{6DC3359D-12C8-4C20-A293-AD3231285B98}" type="pres">
      <dgm:prSet presAssocID="{C4D9190C-6D53-47F5-8FA5-7821B49F6838}" presName="horz1" presStyleCnt="0"/>
      <dgm:spPr/>
    </dgm:pt>
    <dgm:pt modelId="{C08773E8-596C-48F9-8723-6821214E6272}" type="pres">
      <dgm:prSet presAssocID="{C4D9190C-6D53-47F5-8FA5-7821B49F6838}" presName="tx1" presStyleLbl="revTx" presStyleIdx="3" presStyleCnt="4"/>
      <dgm:spPr/>
    </dgm:pt>
    <dgm:pt modelId="{F2CD8BF6-E0FF-4A31-817C-9F12C50A281C}" type="pres">
      <dgm:prSet presAssocID="{C4D9190C-6D53-47F5-8FA5-7821B49F6838}" presName="vert1" presStyleCnt="0"/>
      <dgm:spPr/>
    </dgm:pt>
  </dgm:ptLst>
  <dgm:cxnLst>
    <dgm:cxn modelId="{10932625-F580-4959-9508-A3FEC5AC4771}" srcId="{C93D9156-0D4A-4D19-8375-A02D1C89CC3B}" destId="{C79CAE91-0746-46BB-B46E-F36A15D9E79E}" srcOrd="2" destOrd="0" parTransId="{3232BDCF-4EC2-416C-AB9A-4166B986FE3F}" sibTransId="{71932067-F11D-4BE6-A169-59351EAF8C06}"/>
    <dgm:cxn modelId="{FA13BB3D-D6E8-4B4C-9F06-808928F217C9}" srcId="{C93D9156-0D4A-4D19-8375-A02D1C89CC3B}" destId="{6FC0B5F4-AC01-4E47-ACD2-135C0202525D}" srcOrd="1" destOrd="0" parTransId="{1AD880A5-0D43-4751-A56A-4264892BD2B6}" sibTransId="{A0096BB0-2D7A-46D9-8E1B-512284AFA365}"/>
    <dgm:cxn modelId="{83F94546-E398-4461-84BF-526C70C379B0}" type="presOf" srcId="{C4D9190C-6D53-47F5-8FA5-7821B49F6838}" destId="{C08773E8-596C-48F9-8723-6821214E6272}" srcOrd="0" destOrd="0" presId="urn:microsoft.com/office/officeart/2008/layout/LinedList"/>
    <dgm:cxn modelId="{E894E082-BC03-48FA-8783-32B8B94380D1}" type="presOf" srcId="{C93D9156-0D4A-4D19-8375-A02D1C89CC3B}" destId="{3E753DB1-6A57-403B-87B4-E5263784426B}" srcOrd="0" destOrd="0" presId="urn:microsoft.com/office/officeart/2008/layout/LinedList"/>
    <dgm:cxn modelId="{6CAD5488-FAC8-43FB-9A26-F02C0D61359B}" type="presOf" srcId="{C79CAE91-0746-46BB-B46E-F36A15D9E79E}" destId="{ACB7005D-C529-40E7-A7DB-F20DB7DD036E}" srcOrd="0" destOrd="0" presId="urn:microsoft.com/office/officeart/2008/layout/LinedList"/>
    <dgm:cxn modelId="{A1602B9B-DF95-4D8C-B6E6-9A7F583557D5}" srcId="{C93D9156-0D4A-4D19-8375-A02D1C89CC3B}" destId="{637FD057-8996-42CE-897D-92CA30DE9745}" srcOrd="0" destOrd="0" parTransId="{56C8D1D1-0309-414E-AE5C-BAAB4DF4275C}" sibTransId="{482216EC-FC2F-4038-9681-9236B14AFE36}"/>
    <dgm:cxn modelId="{ED4DD5C2-F2BE-46D2-9E19-EF028033AA9C}" srcId="{C93D9156-0D4A-4D19-8375-A02D1C89CC3B}" destId="{C4D9190C-6D53-47F5-8FA5-7821B49F6838}" srcOrd="3" destOrd="0" parTransId="{4973BAF7-C9AD-482B-AED0-5E4FA349C9AA}" sibTransId="{AB7B8F14-32F6-43D2-AB5E-C9FD0FF2C99F}"/>
    <dgm:cxn modelId="{61BE9BC8-0150-48C8-A52A-48489FA98B4F}" type="presOf" srcId="{6FC0B5F4-AC01-4E47-ACD2-135C0202525D}" destId="{3EB610F2-BC12-4BE9-9221-5F60E4F0B4D3}" srcOrd="0" destOrd="0" presId="urn:microsoft.com/office/officeart/2008/layout/LinedList"/>
    <dgm:cxn modelId="{608FE3C8-07E2-4BE2-8D9D-6F9A3C806553}" type="presOf" srcId="{637FD057-8996-42CE-897D-92CA30DE9745}" destId="{CC779C7B-97D7-464E-B7B1-D3805B8F438E}" srcOrd="0" destOrd="0" presId="urn:microsoft.com/office/officeart/2008/layout/LinedList"/>
    <dgm:cxn modelId="{FA3EE66E-4E02-4D19-A19F-0D7D53F80E6E}" type="presParOf" srcId="{3E753DB1-6A57-403B-87B4-E5263784426B}" destId="{C8028E72-82E1-4F32-9DB0-519116EBFA03}" srcOrd="0" destOrd="0" presId="urn:microsoft.com/office/officeart/2008/layout/LinedList"/>
    <dgm:cxn modelId="{A364CE06-CEC5-4E59-9B3B-62F6B13DC4CB}" type="presParOf" srcId="{3E753DB1-6A57-403B-87B4-E5263784426B}" destId="{C36FAF06-A43D-4333-8A57-D0B7CE0832BE}" srcOrd="1" destOrd="0" presId="urn:microsoft.com/office/officeart/2008/layout/LinedList"/>
    <dgm:cxn modelId="{BD579155-06CA-45E1-8B6F-0BF96BC8852C}" type="presParOf" srcId="{C36FAF06-A43D-4333-8A57-D0B7CE0832BE}" destId="{CC779C7B-97D7-464E-B7B1-D3805B8F438E}" srcOrd="0" destOrd="0" presId="urn:microsoft.com/office/officeart/2008/layout/LinedList"/>
    <dgm:cxn modelId="{98CD237C-AF03-47D3-B21C-A602CD9CA6A3}" type="presParOf" srcId="{C36FAF06-A43D-4333-8A57-D0B7CE0832BE}" destId="{B098216A-65AE-4899-94FC-1AFF76F63718}" srcOrd="1" destOrd="0" presId="urn:microsoft.com/office/officeart/2008/layout/LinedList"/>
    <dgm:cxn modelId="{A1C08B97-03B1-4343-8B69-D6F001E67AD4}" type="presParOf" srcId="{3E753DB1-6A57-403B-87B4-E5263784426B}" destId="{2DC7C69F-331C-41B7-9CC4-D4FD0A91C73D}" srcOrd="2" destOrd="0" presId="urn:microsoft.com/office/officeart/2008/layout/LinedList"/>
    <dgm:cxn modelId="{BE114518-C102-46A0-9B44-683D50829FBB}" type="presParOf" srcId="{3E753DB1-6A57-403B-87B4-E5263784426B}" destId="{82510027-0362-4EBA-9E85-9C2CE1963D55}" srcOrd="3" destOrd="0" presId="urn:microsoft.com/office/officeart/2008/layout/LinedList"/>
    <dgm:cxn modelId="{ADBA13EA-CDAE-4333-B3EE-EAD5BC62D19A}" type="presParOf" srcId="{82510027-0362-4EBA-9E85-9C2CE1963D55}" destId="{3EB610F2-BC12-4BE9-9221-5F60E4F0B4D3}" srcOrd="0" destOrd="0" presId="urn:microsoft.com/office/officeart/2008/layout/LinedList"/>
    <dgm:cxn modelId="{DFBE308D-3394-43F3-A51B-23651D550472}" type="presParOf" srcId="{82510027-0362-4EBA-9E85-9C2CE1963D55}" destId="{1B096331-B3A8-4762-84FB-F9827871132F}" srcOrd="1" destOrd="0" presId="urn:microsoft.com/office/officeart/2008/layout/LinedList"/>
    <dgm:cxn modelId="{8291F9A3-CD3D-48FA-B7FD-6794E8D61502}" type="presParOf" srcId="{3E753DB1-6A57-403B-87B4-E5263784426B}" destId="{60B874DF-BB26-4D8B-B97A-D0ED8FDF650D}" srcOrd="4" destOrd="0" presId="urn:microsoft.com/office/officeart/2008/layout/LinedList"/>
    <dgm:cxn modelId="{3D88842D-E568-4C99-BE0E-95CCE9A2E01B}" type="presParOf" srcId="{3E753DB1-6A57-403B-87B4-E5263784426B}" destId="{359F3423-708A-4E9E-A011-6B847FDD5D52}" srcOrd="5" destOrd="0" presId="urn:microsoft.com/office/officeart/2008/layout/LinedList"/>
    <dgm:cxn modelId="{AC39F891-9E6D-4472-B1ED-148F0BE3FA32}" type="presParOf" srcId="{359F3423-708A-4E9E-A011-6B847FDD5D52}" destId="{ACB7005D-C529-40E7-A7DB-F20DB7DD036E}" srcOrd="0" destOrd="0" presId="urn:microsoft.com/office/officeart/2008/layout/LinedList"/>
    <dgm:cxn modelId="{14BB628F-1BFA-4FE7-B0D9-163A27581B31}" type="presParOf" srcId="{359F3423-708A-4E9E-A011-6B847FDD5D52}" destId="{3B9B871F-16C4-44AD-A1D7-2DE6452BDA46}" srcOrd="1" destOrd="0" presId="urn:microsoft.com/office/officeart/2008/layout/LinedList"/>
    <dgm:cxn modelId="{A2D4A6F1-451E-4EAD-B1E0-CB100459208B}" type="presParOf" srcId="{3E753DB1-6A57-403B-87B4-E5263784426B}" destId="{6D002F26-053C-4E8F-B802-2C8035C46587}" srcOrd="6" destOrd="0" presId="urn:microsoft.com/office/officeart/2008/layout/LinedList"/>
    <dgm:cxn modelId="{425A6676-8E8A-432F-A188-211AD90C6EAE}" type="presParOf" srcId="{3E753DB1-6A57-403B-87B4-E5263784426B}" destId="{6DC3359D-12C8-4C20-A293-AD3231285B98}" srcOrd="7" destOrd="0" presId="urn:microsoft.com/office/officeart/2008/layout/LinedList"/>
    <dgm:cxn modelId="{1771FBAA-6BEE-4E24-9FDA-D5A26D85E674}" type="presParOf" srcId="{6DC3359D-12C8-4C20-A293-AD3231285B98}" destId="{C08773E8-596C-48F9-8723-6821214E6272}" srcOrd="0" destOrd="0" presId="urn:microsoft.com/office/officeart/2008/layout/LinedList"/>
    <dgm:cxn modelId="{6B082EDD-47F1-4F50-89C0-7AFF758281C4}" type="presParOf" srcId="{6DC3359D-12C8-4C20-A293-AD3231285B98}" destId="{F2CD8BF6-E0FF-4A31-817C-9F12C50A28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6F53C0-7A8F-48AD-9CD4-0A8FFDF91C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A06880-A6EF-4815-814C-59F1A859240A}">
      <dgm:prSet/>
      <dgm:spPr/>
      <dgm:t>
        <a:bodyPr/>
        <a:lstStyle/>
        <a:p>
          <a:r>
            <a:rPr lang="en-US"/>
            <a:t>Increase Page Loads</a:t>
          </a:r>
        </a:p>
      </dgm:t>
    </dgm:pt>
    <dgm:pt modelId="{6D9711D1-0D11-4871-9DC8-CD372DB198BE}" type="parTrans" cxnId="{7DAACE7B-DA0E-4797-95DE-083F8B2258D0}">
      <dgm:prSet/>
      <dgm:spPr/>
      <dgm:t>
        <a:bodyPr/>
        <a:lstStyle/>
        <a:p>
          <a:endParaRPr lang="en-US"/>
        </a:p>
      </dgm:t>
    </dgm:pt>
    <dgm:pt modelId="{C5E180A8-2EBA-4DA3-9629-632F32343721}" type="sibTrans" cxnId="{7DAACE7B-DA0E-4797-95DE-083F8B2258D0}">
      <dgm:prSet/>
      <dgm:spPr/>
      <dgm:t>
        <a:bodyPr/>
        <a:lstStyle/>
        <a:p>
          <a:endParaRPr lang="en-US"/>
        </a:p>
      </dgm:t>
    </dgm:pt>
    <dgm:pt modelId="{A0351431-9C60-4DA6-86CB-6A24CDBD8368}">
      <dgm:prSet/>
      <dgm:spPr/>
      <dgm:t>
        <a:bodyPr/>
        <a:lstStyle/>
        <a:p>
          <a:r>
            <a:rPr lang="en-US" dirty="0"/>
            <a:t>Streamline the integrations</a:t>
          </a:r>
        </a:p>
      </dgm:t>
    </dgm:pt>
    <dgm:pt modelId="{05B1AE61-14C7-4767-B261-E3E0736385AD}" type="parTrans" cxnId="{7B624186-36E2-4C55-B995-1B1A887334A6}">
      <dgm:prSet/>
      <dgm:spPr/>
      <dgm:t>
        <a:bodyPr/>
        <a:lstStyle/>
        <a:p>
          <a:endParaRPr lang="en-US"/>
        </a:p>
      </dgm:t>
    </dgm:pt>
    <dgm:pt modelId="{1D2ADBC7-7631-4038-8887-336AA0FC6EE2}" type="sibTrans" cxnId="{7B624186-36E2-4C55-B995-1B1A887334A6}">
      <dgm:prSet/>
      <dgm:spPr/>
      <dgm:t>
        <a:bodyPr/>
        <a:lstStyle/>
        <a:p>
          <a:endParaRPr lang="en-US"/>
        </a:p>
      </dgm:t>
    </dgm:pt>
    <dgm:pt modelId="{1763D095-57CA-4086-8DDD-0D2A7520BF54}">
      <dgm:prSet/>
      <dgm:spPr/>
      <dgm:t>
        <a:bodyPr/>
        <a:lstStyle/>
        <a:p>
          <a:r>
            <a:rPr lang="en-US"/>
            <a:t>On demand Scaling</a:t>
          </a:r>
        </a:p>
      </dgm:t>
    </dgm:pt>
    <dgm:pt modelId="{49D0B8E4-641A-45E3-B71E-F7B4753D3961}" type="parTrans" cxnId="{541F5DE5-C1F0-4574-B5E4-C9C0DBDE871C}">
      <dgm:prSet/>
      <dgm:spPr/>
      <dgm:t>
        <a:bodyPr/>
        <a:lstStyle/>
        <a:p>
          <a:endParaRPr lang="en-US"/>
        </a:p>
      </dgm:t>
    </dgm:pt>
    <dgm:pt modelId="{F0FB4EF2-D0FE-4D50-8173-94532A1D633D}" type="sibTrans" cxnId="{541F5DE5-C1F0-4574-B5E4-C9C0DBDE871C}">
      <dgm:prSet/>
      <dgm:spPr/>
      <dgm:t>
        <a:bodyPr/>
        <a:lstStyle/>
        <a:p>
          <a:endParaRPr lang="en-US"/>
        </a:p>
      </dgm:t>
    </dgm:pt>
    <dgm:pt modelId="{50362CFA-E670-4545-A53C-6F9CC097EA33}">
      <dgm:prSet/>
      <dgm:spPr/>
      <dgm:t>
        <a:bodyPr/>
        <a:lstStyle/>
        <a:p>
          <a:r>
            <a:rPr lang="en-US"/>
            <a:t>99.99% Availability</a:t>
          </a:r>
        </a:p>
      </dgm:t>
    </dgm:pt>
    <dgm:pt modelId="{A9EA0A99-C7FD-46F2-9F06-7DC00D2905CD}" type="parTrans" cxnId="{2EF0CEE9-BF52-413D-9242-7D4D47FACD8C}">
      <dgm:prSet/>
      <dgm:spPr/>
      <dgm:t>
        <a:bodyPr/>
        <a:lstStyle/>
        <a:p>
          <a:endParaRPr lang="en-US"/>
        </a:p>
      </dgm:t>
    </dgm:pt>
    <dgm:pt modelId="{347C6EDD-4607-471B-AB82-6B22548BAAFB}" type="sibTrans" cxnId="{2EF0CEE9-BF52-413D-9242-7D4D47FACD8C}">
      <dgm:prSet/>
      <dgm:spPr/>
      <dgm:t>
        <a:bodyPr/>
        <a:lstStyle/>
        <a:p>
          <a:endParaRPr lang="en-US"/>
        </a:p>
      </dgm:t>
    </dgm:pt>
    <dgm:pt modelId="{FB52E11D-C6A7-470A-A5D1-AE5C85B5EEA5}">
      <dgm:prSet/>
      <dgm:spPr/>
      <dgm:t>
        <a:bodyPr/>
        <a:lstStyle/>
        <a:p>
          <a:r>
            <a:rPr lang="en-US"/>
            <a:t>Data retention</a:t>
          </a:r>
        </a:p>
      </dgm:t>
    </dgm:pt>
    <dgm:pt modelId="{99F8C124-2435-405F-8A50-D2AFD8E4EDF3}" type="parTrans" cxnId="{A4072861-7EF3-4BC9-9FBD-76E0FF589B82}">
      <dgm:prSet/>
      <dgm:spPr/>
      <dgm:t>
        <a:bodyPr/>
        <a:lstStyle/>
        <a:p>
          <a:endParaRPr lang="en-US"/>
        </a:p>
      </dgm:t>
    </dgm:pt>
    <dgm:pt modelId="{03EB61AE-A8F4-4830-AA51-386B5EFFE748}" type="sibTrans" cxnId="{A4072861-7EF3-4BC9-9FBD-76E0FF589B82}">
      <dgm:prSet/>
      <dgm:spPr/>
      <dgm:t>
        <a:bodyPr/>
        <a:lstStyle/>
        <a:p>
          <a:endParaRPr lang="en-US"/>
        </a:p>
      </dgm:t>
    </dgm:pt>
    <dgm:pt modelId="{49DBA7F5-B90A-4D7B-AACB-AEECD64CC6DE}" type="pres">
      <dgm:prSet presAssocID="{7C6F53C0-7A8F-48AD-9CD4-0A8FFDF91C51}" presName="root" presStyleCnt="0">
        <dgm:presLayoutVars>
          <dgm:dir/>
          <dgm:resizeHandles val="exact"/>
        </dgm:presLayoutVars>
      </dgm:prSet>
      <dgm:spPr/>
    </dgm:pt>
    <dgm:pt modelId="{2F6E11C6-EE39-436A-A60E-79BDCCAE2514}" type="pres">
      <dgm:prSet presAssocID="{BCA06880-A6EF-4815-814C-59F1A859240A}" presName="compNode" presStyleCnt="0"/>
      <dgm:spPr/>
    </dgm:pt>
    <dgm:pt modelId="{C33CBCD9-47E4-406B-A115-8D6C64711725}" type="pres">
      <dgm:prSet presAssocID="{BCA06880-A6EF-4815-814C-59F1A859240A}" presName="bgRect" presStyleLbl="bgShp" presStyleIdx="0" presStyleCnt="5"/>
      <dgm:spPr/>
    </dgm:pt>
    <dgm:pt modelId="{7548F3E7-EF6A-4704-AB4F-F6ABC46949B0}" type="pres">
      <dgm:prSet presAssocID="{BCA06880-A6EF-4815-814C-59F1A859240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61AEC47-E35D-4E9D-B810-C0F6B480F6BD}" type="pres">
      <dgm:prSet presAssocID="{BCA06880-A6EF-4815-814C-59F1A859240A}" presName="spaceRect" presStyleCnt="0"/>
      <dgm:spPr/>
    </dgm:pt>
    <dgm:pt modelId="{33513D24-32C4-47BD-B5DE-055AD6A98771}" type="pres">
      <dgm:prSet presAssocID="{BCA06880-A6EF-4815-814C-59F1A859240A}" presName="parTx" presStyleLbl="revTx" presStyleIdx="0" presStyleCnt="5">
        <dgm:presLayoutVars>
          <dgm:chMax val="0"/>
          <dgm:chPref val="0"/>
        </dgm:presLayoutVars>
      </dgm:prSet>
      <dgm:spPr/>
    </dgm:pt>
    <dgm:pt modelId="{0A6B3189-D937-4D11-BE14-6A0F904F9DA4}" type="pres">
      <dgm:prSet presAssocID="{C5E180A8-2EBA-4DA3-9629-632F32343721}" presName="sibTrans" presStyleCnt="0"/>
      <dgm:spPr/>
    </dgm:pt>
    <dgm:pt modelId="{4E52D34F-21E4-4453-A4A6-4991C036475D}" type="pres">
      <dgm:prSet presAssocID="{A0351431-9C60-4DA6-86CB-6A24CDBD8368}" presName="compNode" presStyleCnt="0"/>
      <dgm:spPr/>
    </dgm:pt>
    <dgm:pt modelId="{94F6B2D2-8262-4DBB-87B9-9CAFF74E4496}" type="pres">
      <dgm:prSet presAssocID="{A0351431-9C60-4DA6-86CB-6A24CDBD8368}" presName="bgRect" presStyleLbl="bgShp" presStyleIdx="1" presStyleCnt="5"/>
      <dgm:spPr/>
    </dgm:pt>
    <dgm:pt modelId="{D8CDDDB0-9D99-4FED-B3F6-ACEB75D341BE}" type="pres">
      <dgm:prSet presAssocID="{A0351431-9C60-4DA6-86CB-6A24CDBD83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15DD88-4611-41A2-9778-8CFE6CA04D07}" type="pres">
      <dgm:prSet presAssocID="{A0351431-9C60-4DA6-86CB-6A24CDBD8368}" presName="spaceRect" presStyleCnt="0"/>
      <dgm:spPr/>
    </dgm:pt>
    <dgm:pt modelId="{C85F8899-9700-4A2B-8E77-C73BAF93EDC9}" type="pres">
      <dgm:prSet presAssocID="{A0351431-9C60-4DA6-86CB-6A24CDBD8368}" presName="parTx" presStyleLbl="revTx" presStyleIdx="1" presStyleCnt="5">
        <dgm:presLayoutVars>
          <dgm:chMax val="0"/>
          <dgm:chPref val="0"/>
        </dgm:presLayoutVars>
      </dgm:prSet>
      <dgm:spPr/>
    </dgm:pt>
    <dgm:pt modelId="{6DF3D4EC-6FA8-4042-A466-8B11B76FF59F}" type="pres">
      <dgm:prSet presAssocID="{1D2ADBC7-7631-4038-8887-336AA0FC6EE2}" presName="sibTrans" presStyleCnt="0"/>
      <dgm:spPr/>
    </dgm:pt>
    <dgm:pt modelId="{7891895B-F1CB-4ED9-999D-9801C7FE0831}" type="pres">
      <dgm:prSet presAssocID="{1763D095-57CA-4086-8DDD-0D2A7520BF54}" presName="compNode" presStyleCnt="0"/>
      <dgm:spPr/>
    </dgm:pt>
    <dgm:pt modelId="{0CBFB218-A910-421D-BDC9-C60F2A4EF60C}" type="pres">
      <dgm:prSet presAssocID="{1763D095-57CA-4086-8DDD-0D2A7520BF54}" presName="bgRect" presStyleLbl="bgShp" presStyleIdx="2" presStyleCnt="5"/>
      <dgm:spPr/>
    </dgm:pt>
    <dgm:pt modelId="{61735842-47FB-41ED-B8C1-1FFC2D224F68}" type="pres">
      <dgm:prSet presAssocID="{1763D095-57CA-4086-8DDD-0D2A7520BF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6A8A3AB-F304-4543-AF85-A24A4FF316E5}" type="pres">
      <dgm:prSet presAssocID="{1763D095-57CA-4086-8DDD-0D2A7520BF54}" presName="spaceRect" presStyleCnt="0"/>
      <dgm:spPr/>
    </dgm:pt>
    <dgm:pt modelId="{31B4E8BF-DF05-4F2E-96B1-92B6F95057B6}" type="pres">
      <dgm:prSet presAssocID="{1763D095-57CA-4086-8DDD-0D2A7520BF54}" presName="parTx" presStyleLbl="revTx" presStyleIdx="2" presStyleCnt="5">
        <dgm:presLayoutVars>
          <dgm:chMax val="0"/>
          <dgm:chPref val="0"/>
        </dgm:presLayoutVars>
      </dgm:prSet>
      <dgm:spPr/>
    </dgm:pt>
    <dgm:pt modelId="{47A3BFA0-DA9F-4179-945E-B86CC34299A0}" type="pres">
      <dgm:prSet presAssocID="{F0FB4EF2-D0FE-4D50-8173-94532A1D633D}" presName="sibTrans" presStyleCnt="0"/>
      <dgm:spPr/>
    </dgm:pt>
    <dgm:pt modelId="{C0721D0A-18C3-42BB-A94B-0C1696192C14}" type="pres">
      <dgm:prSet presAssocID="{50362CFA-E670-4545-A53C-6F9CC097EA33}" presName="compNode" presStyleCnt="0"/>
      <dgm:spPr/>
    </dgm:pt>
    <dgm:pt modelId="{14DCF69A-E1EF-4602-BC7A-93AA6B0EA598}" type="pres">
      <dgm:prSet presAssocID="{50362CFA-E670-4545-A53C-6F9CC097EA33}" presName="bgRect" presStyleLbl="bgShp" presStyleIdx="3" presStyleCnt="5"/>
      <dgm:spPr/>
    </dgm:pt>
    <dgm:pt modelId="{D657998D-D13D-4B4B-BB4D-68898BDFC3C3}" type="pres">
      <dgm:prSet presAssocID="{50362CFA-E670-4545-A53C-6F9CC097EA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5E947061-D117-4A62-8D9B-C77AC9C2417B}" type="pres">
      <dgm:prSet presAssocID="{50362CFA-E670-4545-A53C-6F9CC097EA33}" presName="spaceRect" presStyleCnt="0"/>
      <dgm:spPr/>
    </dgm:pt>
    <dgm:pt modelId="{49C0E26E-14E3-4F50-B859-E4D57AEF4671}" type="pres">
      <dgm:prSet presAssocID="{50362CFA-E670-4545-A53C-6F9CC097EA33}" presName="parTx" presStyleLbl="revTx" presStyleIdx="3" presStyleCnt="5">
        <dgm:presLayoutVars>
          <dgm:chMax val="0"/>
          <dgm:chPref val="0"/>
        </dgm:presLayoutVars>
      </dgm:prSet>
      <dgm:spPr/>
    </dgm:pt>
    <dgm:pt modelId="{C9216D22-7443-480B-863D-7B2D562B7D73}" type="pres">
      <dgm:prSet presAssocID="{347C6EDD-4607-471B-AB82-6B22548BAAFB}" presName="sibTrans" presStyleCnt="0"/>
      <dgm:spPr/>
    </dgm:pt>
    <dgm:pt modelId="{2EA1824D-88B4-4385-9B53-BE915EF2211B}" type="pres">
      <dgm:prSet presAssocID="{FB52E11D-C6A7-470A-A5D1-AE5C85B5EEA5}" presName="compNode" presStyleCnt="0"/>
      <dgm:spPr/>
    </dgm:pt>
    <dgm:pt modelId="{A88C070A-498B-4E8D-B9DE-E031E83EAB7B}" type="pres">
      <dgm:prSet presAssocID="{FB52E11D-C6A7-470A-A5D1-AE5C85B5EEA5}" presName="bgRect" presStyleLbl="bgShp" presStyleIdx="4" presStyleCnt="5"/>
      <dgm:spPr/>
    </dgm:pt>
    <dgm:pt modelId="{48390D51-3C01-4628-82A1-514B26ECA00A}" type="pres">
      <dgm:prSet presAssocID="{FB52E11D-C6A7-470A-A5D1-AE5C85B5EEA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ED47A-3D5F-4B8A-B57B-08CCCC74BB46}" type="pres">
      <dgm:prSet presAssocID="{FB52E11D-C6A7-470A-A5D1-AE5C85B5EEA5}" presName="spaceRect" presStyleCnt="0"/>
      <dgm:spPr/>
    </dgm:pt>
    <dgm:pt modelId="{85E797AE-A0EA-4E95-BD4C-7C4E7B97A273}" type="pres">
      <dgm:prSet presAssocID="{FB52E11D-C6A7-470A-A5D1-AE5C85B5EEA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F78D119-69ED-45B7-8889-D93742052933}" type="presOf" srcId="{50362CFA-E670-4545-A53C-6F9CC097EA33}" destId="{49C0E26E-14E3-4F50-B859-E4D57AEF4671}" srcOrd="0" destOrd="0" presId="urn:microsoft.com/office/officeart/2018/2/layout/IconVerticalSolidList"/>
    <dgm:cxn modelId="{A4072861-7EF3-4BC9-9FBD-76E0FF589B82}" srcId="{7C6F53C0-7A8F-48AD-9CD4-0A8FFDF91C51}" destId="{FB52E11D-C6A7-470A-A5D1-AE5C85B5EEA5}" srcOrd="4" destOrd="0" parTransId="{99F8C124-2435-405F-8A50-D2AFD8E4EDF3}" sibTransId="{03EB61AE-A8F4-4830-AA51-386B5EFFE748}"/>
    <dgm:cxn modelId="{1932A943-C157-4172-9E23-914265E404AF}" type="presOf" srcId="{FB52E11D-C6A7-470A-A5D1-AE5C85B5EEA5}" destId="{85E797AE-A0EA-4E95-BD4C-7C4E7B97A273}" srcOrd="0" destOrd="0" presId="urn:microsoft.com/office/officeart/2018/2/layout/IconVerticalSolidList"/>
    <dgm:cxn modelId="{6313E664-F9F6-438C-9365-DC524A251F39}" type="presOf" srcId="{A0351431-9C60-4DA6-86CB-6A24CDBD8368}" destId="{C85F8899-9700-4A2B-8E77-C73BAF93EDC9}" srcOrd="0" destOrd="0" presId="urn:microsoft.com/office/officeart/2018/2/layout/IconVerticalSolidList"/>
    <dgm:cxn modelId="{473FDC57-B0D6-40A5-A95A-50A522F616E4}" type="presOf" srcId="{1763D095-57CA-4086-8DDD-0D2A7520BF54}" destId="{31B4E8BF-DF05-4F2E-96B1-92B6F95057B6}" srcOrd="0" destOrd="0" presId="urn:microsoft.com/office/officeart/2018/2/layout/IconVerticalSolidList"/>
    <dgm:cxn modelId="{7DAACE7B-DA0E-4797-95DE-083F8B2258D0}" srcId="{7C6F53C0-7A8F-48AD-9CD4-0A8FFDF91C51}" destId="{BCA06880-A6EF-4815-814C-59F1A859240A}" srcOrd="0" destOrd="0" parTransId="{6D9711D1-0D11-4871-9DC8-CD372DB198BE}" sibTransId="{C5E180A8-2EBA-4DA3-9629-632F32343721}"/>
    <dgm:cxn modelId="{7B624186-36E2-4C55-B995-1B1A887334A6}" srcId="{7C6F53C0-7A8F-48AD-9CD4-0A8FFDF91C51}" destId="{A0351431-9C60-4DA6-86CB-6A24CDBD8368}" srcOrd="1" destOrd="0" parTransId="{05B1AE61-14C7-4767-B261-E3E0736385AD}" sibTransId="{1D2ADBC7-7631-4038-8887-336AA0FC6EE2}"/>
    <dgm:cxn modelId="{F44CB0E4-7CB9-484D-84A5-BAE669179F63}" type="presOf" srcId="{BCA06880-A6EF-4815-814C-59F1A859240A}" destId="{33513D24-32C4-47BD-B5DE-055AD6A98771}" srcOrd="0" destOrd="0" presId="urn:microsoft.com/office/officeart/2018/2/layout/IconVerticalSolidList"/>
    <dgm:cxn modelId="{541F5DE5-C1F0-4574-B5E4-C9C0DBDE871C}" srcId="{7C6F53C0-7A8F-48AD-9CD4-0A8FFDF91C51}" destId="{1763D095-57CA-4086-8DDD-0D2A7520BF54}" srcOrd="2" destOrd="0" parTransId="{49D0B8E4-641A-45E3-B71E-F7B4753D3961}" sibTransId="{F0FB4EF2-D0FE-4D50-8173-94532A1D633D}"/>
    <dgm:cxn modelId="{7B06F3E7-77CE-4566-A8D7-CB7CB565C15B}" type="presOf" srcId="{7C6F53C0-7A8F-48AD-9CD4-0A8FFDF91C51}" destId="{49DBA7F5-B90A-4D7B-AACB-AEECD64CC6DE}" srcOrd="0" destOrd="0" presId="urn:microsoft.com/office/officeart/2018/2/layout/IconVerticalSolidList"/>
    <dgm:cxn modelId="{2EF0CEE9-BF52-413D-9242-7D4D47FACD8C}" srcId="{7C6F53C0-7A8F-48AD-9CD4-0A8FFDF91C51}" destId="{50362CFA-E670-4545-A53C-6F9CC097EA33}" srcOrd="3" destOrd="0" parTransId="{A9EA0A99-C7FD-46F2-9F06-7DC00D2905CD}" sibTransId="{347C6EDD-4607-471B-AB82-6B22548BAAFB}"/>
    <dgm:cxn modelId="{B91AD223-5AAB-4CB9-8645-B8FECB6F3EAB}" type="presParOf" srcId="{49DBA7F5-B90A-4D7B-AACB-AEECD64CC6DE}" destId="{2F6E11C6-EE39-436A-A60E-79BDCCAE2514}" srcOrd="0" destOrd="0" presId="urn:microsoft.com/office/officeart/2018/2/layout/IconVerticalSolidList"/>
    <dgm:cxn modelId="{D8EBBAAB-A06E-4FA6-B4E2-B637947D41FF}" type="presParOf" srcId="{2F6E11C6-EE39-436A-A60E-79BDCCAE2514}" destId="{C33CBCD9-47E4-406B-A115-8D6C64711725}" srcOrd="0" destOrd="0" presId="urn:microsoft.com/office/officeart/2018/2/layout/IconVerticalSolidList"/>
    <dgm:cxn modelId="{8222D15B-683C-4FF9-8EDD-2B5EF8777A37}" type="presParOf" srcId="{2F6E11C6-EE39-436A-A60E-79BDCCAE2514}" destId="{7548F3E7-EF6A-4704-AB4F-F6ABC46949B0}" srcOrd="1" destOrd="0" presId="urn:microsoft.com/office/officeart/2018/2/layout/IconVerticalSolidList"/>
    <dgm:cxn modelId="{25DAE5E2-8346-4875-B6AB-654BF850B8B1}" type="presParOf" srcId="{2F6E11C6-EE39-436A-A60E-79BDCCAE2514}" destId="{A61AEC47-E35D-4E9D-B810-C0F6B480F6BD}" srcOrd="2" destOrd="0" presId="urn:microsoft.com/office/officeart/2018/2/layout/IconVerticalSolidList"/>
    <dgm:cxn modelId="{F769AE1F-C0B5-406D-A59E-E2CF0908523C}" type="presParOf" srcId="{2F6E11C6-EE39-436A-A60E-79BDCCAE2514}" destId="{33513D24-32C4-47BD-B5DE-055AD6A98771}" srcOrd="3" destOrd="0" presId="urn:microsoft.com/office/officeart/2018/2/layout/IconVerticalSolidList"/>
    <dgm:cxn modelId="{8A0C540A-135B-40A3-8489-E8CC44323BC3}" type="presParOf" srcId="{49DBA7F5-B90A-4D7B-AACB-AEECD64CC6DE}" destId="{0A6B3189-D937-4D11-BE14-6A0F904F9DA4}" srcOrd="1" destOrd="0" presId="urn:microsoft.com/office/officeart/2018/2/layout/IconVerticalSolidList"/>
    <dgm:cxn modelId="{C79AC96F-6D9C-45E4-A826-207EF721BEEA}" type="presParOf" srcId="{49DBA7F5-B90A-4D7B-AACB-AEECD64CC6DE}" destId="{4E52D34F-21E4-4453-A4A6-4991C036475D}" srcOrd="2" destOrd="0" presId="urn:microsoft.com/office/officeart/2018/2/layout/IconVerticalSolidList"/>
    <dgm:cxn modelId="{412B88D4-02DD-425C-8DEF-401E86168266}" type="presParOf" srcId="{4E52D34F-21E4-4453-A4A6-4991C036475D}" destId="{94F6B2D2-8262-4DBB-87B9-9CAFF74E4496}" srcOrd="0" destOrd="0" presId="urn:microsoft.com/office/officeart/2018/2/layout/IconVerticalSolidList"/>
    <dgm:cxn modelId="{8AB75D69-DAE3-48F8-BABE-777CEE1CF0EF}" type="presParOf" srcId="{4E52D34F-21E4-4453-A4A6-4991C036475D}" destId="{D8CDDDB0-9D99-4FED-B3F6-ACEB75D341BE}" srcOrd="1" destOrd="0" presId="urn:microsoft.com/office/officeart/2018/2/layout/IconVerticalSolidList"/>
    <dgm:cxn modelId="{F09EC07A-AA7F-4501-9309-BD7DF7EE0616}" type="presParOf" srcId="{4E52D34F-21E4-4453-A4A6-4991C036475D}" destId="{0F15DD88-4611-41A2-9778-8CFE6CA04D07}" srcOrd="2" destOrd="0" presId="urn:microsoft.com/office/officeart/2018/2/layout/IconVerticalSolidList"/>
    <dgm:cxn modelId="{1EABC93B-618C-49F1-AB4D-44B97A60A6FE}" type="presParOf" srcId="{4E52D34F-21E4-4453-A4A6-4991C036475D}" destId="{C85F8899-9700-4A2B-8E77-C73BAF93EDC9}" srcOrd="3" destOrd="0" presId="urn:microsoft.com/office/officeart/2018/2/layout/IconVerticalSolidList"/>
    <dgm:cxn modelId="{A6E63883-6AF0-4AF6-B15D-BBDC7DD20C09}" type="presParOf" srcId="{49DBA7F5-B90A-4D7B-AACB-AEECD64CC6DE}" destId="{6DF3D4EC-6FA8-4042-A466-8B11B76FF59F}" srcOrd="3" destOrd="0" presId="urn:microsoft.com/office/officeart/2018/2/layout/IconVerticalSolidList"/>
    <dgm:cxn modelId="{33DFD1C2-792F-4865-9D28-5F9AB662669D}" type="presParOf" srcId="{49DBA7F5-B90A-4D7B-AACB-AEECD64CC6DE}" destId="{7891895B-F1CB-4ED9-999D-9801C7FE0831}" srcOrd="4" destOrd="0" presId="urn:microsoft.com/office/officeart/2018/2/layout/IconVerticalSolidList"/>
    <dgm:cxn modelId="{4F839B16-7268-4271-91B8-CC1BE1F1E7D2}" type="presParOf" srcId="{7891895B-F1CB-4ED9-999D-9801C7FE0831}" destId="{0CBFB218-A910-421D-BDC9-C60F2A4EF60C}" srcOrd="0" destOrd="0" presId="urn:microsoft.com/office/officeart/2018/2/layout/IconVerticalSolidList"/>
    <dgm:cxn modelId="{947722C2-0FD8-4928-B174-27DEC87590B3}" type="presParOf" srcId="{7891895B-F1CB-4ED9-999D-9801C7FE0831}" destId="{61735842-47FB-41ED-B8C1-1FFC2D224F68}" srcOrd="1" destOrd="0" presId="urn:microsoft.com/office/officeart/2018/2/layout/IconVerticalSolidList"/>
    <dgm:cxn modelId="{DC82B89A-7D86-4027-9BE9-95753B7A0C5C}" type="presParOf" srcId="{7891895B-F1CB-4ED9-999D-9801C7FE0831}" destId="{C6A8A3AB-F304-4543-AF85-A24A4FF316E5}" srcOrd="2" destOrd="0" presId="urn:microsoft.com/office/officeart/2018/2/layout/IconVerticalSolidList"/>
    <dgm:cxn modelId="{1F6BD0A9-E6A2-44C9-B41B-88154700CBD6}" type="presParOf" srcId="{7891895B-F1CB-4ED9-999D-9801C7FE0831}" destId="{31B4E8BF-DF05-4F2E-96B1-92B6F95057B6}" srcOrd="3" destOrd="0" presId="urn:microsoft.com/office/officeart/2018/2/layout/IconVerticalSolidList"/>
    <dgm:cxn modelId="{60109310-CF71-4175-8189-AA0C780BD688}" type="presParOf" srcId="{49DBA7F5-B90A-4D7B-AACB-AEECD64CC6DE}" destId="{47A3BFA0-DA9F-4179-945E-B86CC34299A0}" srcOrd="5" destOrd="0" presId="urn:microsoft.com/office/officeart/2018/2/layout/IconVerticalSolidList"/>
    <dgm:cxn modelId="{2574C7ED-1F55-4942-A828-894A54E46FA4}" type="presParOf" srcId="{49DBA7F5-B90A-4D7B-AACB-AEECD64CC6DE}" destId="{C0721D0A-18C3-42BB-A94B-0C1696192C14}" srcOrd="6" destOrd="0" presId="urn:microsoft.com/office/officeart/2018/2/layout/IconVerticalSolidList"/>
    <dgm:cxn modelId="{F4436BF7-2F02-45B2-B9CB-567781E2DE99}" type="presParOf" srcId="{C0721D0A-18C3-42BB-A94B-0C1696192C14}" destId="{14DCF69A-E1EF-4602-BC7A-93AA6B0EA598}" srcOrd="0" destOrd="0" presId="urn:microsoft.com/office/officeart/2018/2/layout/IconVerticalSolidList"/>
    <dgm:cxn modelId="{3D1133DB-C36F-4D3E-8F3C-AED421671DCE}" type="presParOf" srcId="{C0721D0A-18C3-42BB-A94B-0C1696192C14}" destId="{D657998D-D13D-4B4B-BB4D-68898BDFC3C3}" srcOrd="1" destOrd="0" presId="urn:microsoft.com/office/officeart/2018/2/layout/IconVerticalSolidList"/>
    <dgm:cxn modelId="{B5D8B08E-5F8A-4120-A6FA-C286CD34BCC0}" type="presParOf" srcId="{C0721D0A-18C3-42BB-A94B-0C1696192C14}" destId="{5E947061-D117-4A62-8D9B-C77AC9C2417B}" srcOrd="2" destOrd="0" presId="urn:microsoft.com/office/officeart/2018/2/layout/IconVerticalSolidList"/>
    <dgm:cxn modelId="{A6991DB6-A6CC-4574-9D93-4B372D9B5519}" type="presParOf" srcId="{C0721D0A-18C3-42BB-A94B-0C1696192C14}" destId="{49C0E26E-14E3-4F50-B859-E4D57AEF4671}" srcOrd="3" destOrd="0" presId="urn:microsoft.com/office/officeart/2018/2/layout/IconVerticalSolidList"/>
    <dgm:cxn modelId="{E602F6FE-B2D2-4A4E-B52D-0A89CF227572}" type="presParOf" srcId="{49DBA7F5-B90A-4D7B-AACB-AEECD64CC6DE}" destId="{C9216D22-7443-480B-863D-7B2D562B7D73}" srcOrd="7" destOrd="0" presId="urn:microsoft.com/office/officeart/2018/2/layout/IconVerticalSolidList"/>
    <dgm:cxn modelId="{F309F443-0A8C-48B9-9954-64CA37179FB0}" type="presParOf" srcId="{49DBA7F5-B90A-4D7B-AACB-AEECD64CC6DE}" destId="{2EA1824D-88B4-4385-9B53-BE915EF2211B}" srcOrd="8" destOrd="0" presId="urn:microsoft.com/office/officeart/2018/2/layout/IconVerticalSolidList"/>
    <dgm:cxn modelId="{49DA921C-A918-4927-9749-C607C9FDF75C}" type="presParOf" srcId="{2EA1824D-88B4-4385-9B53-BE915EF2211B}" destId="{A88C070A-498B-4E8D-B9DE-E031E83EAB7B}" srcOrd="0" destOrd="0" presId="urn:microsoft.com/office/officeart/2018/2/layout/IconVerticalSolidList"/>
    <dgm:cxn modelId="{D511DC9A-6BE8-4A42-9EB3-90F043C43A19}" type="presParOf" srcId="{2EA1824D-88B4-4385-9B53-BE915EF2211B}" destId="{48390D51-3C01-4628-82A1-514B26ECA00A}" srcOrd="1" destOrd="0" presId="urn:microsoft.com/office/officeart/2018/2/layout/IconVerticalSolidList"/>
    <dgm:cxn modelId="{7FC14B56-AF55-458A-9D0A-DD7D490CEB0C}" type="presParOf" srcId="{2EA1824D-88B4-4385-9B53-BE915EF2211B}" destId="{D26ED47A-3D5F-4B8A-B57B-08CCCC74BB46}" srcOrd="2" destOrd="0" presId="urn:microsoft.com/office/officeart/2018/2/layout/IconVerticalSolidList"/>
    <dgm:cxn modelId="{D599C9C0-29B4-4483-AA69-B31C8A4E3400}" type="presParOf" srcId="{2EA1824D-88B4-4385-9B53-BE915EF2211B}" destId="{85E797AE-A0EA-4E95-BD4C-7C4E7B97A2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6629FE-5D58-4F9F-BEE6-9D1340E9C30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BA29D5-9343-42C5-A83C-D68C7BE67DA2}">
      <dgm:prSet/>
      <dgm:spPr/>
      <dgm:t>
        <a:bodyPr/>
        <a:lstStyle/>
        <a:p>
          <a:r>
            <a:rPr lang="en-US"/>
            <a:t>Double the Customer base in next 3 years (1 to 2 Million users)</a:t>
          </a:r>
        </a:p>
      </dgm:t>
    </dgm:pt>
    <dgm:pt modelId="{D7867DAB-6A01-4425-A18C-931DCD90F9DE}" type="parTrans" cxnId="{655FDEA2-DDF4-4084-845D-B81B4F85726D}">
      <dgm:prSet/>
      <dgm:spPr/>
      <dgm:t>
        <a:bodyPr/>
        <a:lstStyle/>
        <a:p>
          <a:endParaRPr lang="en-US"/>
        </a:p>
      </dgm:t>
    </dgm:pt>
    <dgm:pt modelId="{D1C49306-55E5-4563-828D-F13CB6D6357C}" type="sibTrans" cxnId="{655FDEA2-DDF4-4084-845D-B81B4F85726D}">
      <dgm:prSet/>
      <dgm:spPr/>
      <dgm:t>
        <a:bodyPr/>
        <a:lstStyle/>
        <a:p>
          <a:endParaRPr lang="en-US"/>
        </a:p>
      </dgm:t>
    </dgm:pt>
    <dgm:pt modelId="{B19EDF4F-BAA0-4F5B-AEF8-0C550B845BBB}">
      <dgm:prSet/>
      <dgm:spPr/>
      <dgm:t>
        <a:bodyPr/>
        <a:lstStyle/>
        <a:p>
          <a:r>
            <a:rPr lang="en-US"/>
            <a:t>Expand the business US to Europe</a:t>
          </a:r>
        </a:p>
      </dgm:t>
    </dgm:pt>
    <dgm:pt modelId="{1871AF66-DA21-4B54-BAF4-603316D21A09}" type="parTrans" cxnId="{B8B5797A-8C24-4EF9-847D-B0FD0E656ADC}">
      <dgm:prSet/>
      <dgm:spPr/>
      <dgm:t>
        <a:bodyPr/>
        <a:lstStyle/>
        <a:p>
          <a:endParaRPr lang="en-US"/>
        </a:p>
      </dgm:t>
    </dgm:pt>
    <dgm:pt modelId="{AF74A167-B703-45B6-92E2-6D1F63A69763}" type="sibTrans" cxnId="{B8B5797A-8C24-4EF9-847D-B0FD0E656ADC}">
      <dgm:prSet/>
      <dgm:spPr/>
      <dgm:t>
        <a:bodyPr/>
        <a:lstStyle/>
        <a:p>
          <a:endParaRPr lang="en-US"/>
        </a:p>
      </dgm:t>
    </dgm:pt>
    <dgm:pt modelId="{C8719A6C-C8F7-41E9-8264-D89182ABAC17}">
      <dgm:prSet/>
      <dgm:spPr/>
      <dgm:t>
        <a:bodyPr/>
        <a:lstStyle/>
        <a:p>
          <a:r>
            <a:rPr lang="en-US"/>
            <a:t>Reduced the Man power</a:t>
          </a:r>
        </a:p>
      </dgm:t>
    </dgm:pt>
    <dgm:pt modelId="{90F21B58-F5F0-4A0C-A2C3-85153B29E48B}" type="parTrans" cxnId="{57679E73-D641-4062-B98F-4BE86B160044}">
      <dgm:prSet/>
      <dgm:spPr/>
      <dgm:t>
        <a:bodyPr/>
        <a:lstStyle/>
        <a:p>
          <a:endParaRPr lang="en-US"/>
        </a:p>
      </dgm:t>
    </dgm:pt>
    <dgm:pt modelId="{895F37FB-14A8-4E05-8E22-3ED4E77C66F4}" type="sibTrans" cxnId="{57679E73-D641-4062-B98F-4BE86B160044}">
      <dgm:prSet/>
      <dgm:spPr/>
      <dgm:t>
        <a:bodyPr/>
        <a:lstStyle/>
        <a:p>
          <a:endParaRPr lang="en-US"/>
        </a:p>
      </dgm:t>
    </dgm:pt>
    <dgm:pt modelId="{A4546E57-C5F0-4BA1-8130-20793036385A}">
      <dgm:prSet/>
      <dgm:spPr/>
      <dgm:t>
        <a:bodyPr/>
        <a:lstStyle/>
        <a:p>
          <a:r>
            <a:rPr lang="en-US" dirty="0"/>
            <a:t>One Click deployments</a:t>
          </a:r>
        </a:p>
      </dgm:t>
    </dgm:pt>
    <dgm:pt modelId="{CB89EE66-65B8-4475-8DF5-B99041A1E575}" type="parTrans" cxnId="{182FE4E7-CC68-469C-BAC2-9C68955532D7}">
      <dgm:prSet/>
      <dgm:spPr/>
      <dgm:t>
        <a:bodyPr/>
        <a:lstStyle/>
        <a:p>
          <a:endParaRPr lang="en-US"/>
        </a:p>
      </dgm:t>
    </dgm:pt>
    <dgm:pt modelId="{C776F3B5-13F5-4857-902E-C34E79CED90F}" type="sibTrans" cxnId="{182FE4E7-CC68-469C-BAC2-9C68955532D7}">
      <dgm:prSet/>
      <dgm:spPr/>
      <dgm:t>
        <a:bodyPr/>
        <a:lstStyle/>
        <a:p>
          <a:endParaRPr lang="en-US"/>
        </a:p>
      </dgm:t>
    </dgm:pt>
    <dgm:pt modelId="{F2080FCD-ADC4-453D-B851-CC669565688D}">
      <dgm:prSet/>
      <dgm:spPr/>
      <dgm:t>
        <a:bodyPr/>
        <a:lstStyle/>
        <a:p>
          <a:r>
            <a:rPr lang="en-US"/>
            <a:t>Page load should be less than a second with 10 K concurrent users</a:t>
          </a:r>
        </a:p>
      </dgm:t>
    </dgm:pt>
    <dgm:pt modelId="{188BDC12-9497-4344-B9B2-DB8A508CF101}" type="parTrans" cxnId="{D38CA811-4147-42C9-A850-49B240652FF8}">
      <dgm:prSet/>
      <dgm:spPr/>
      <dgm:t>
        <a:bodyPr/>
        <a:lstStyle/>
        <a:p>
          <a:endParaRPr lang="en-US"/>
        </a:p>
      </dgm:t>
    </dgm:pt>
    <dgm:pt modelId="{F76930AE-F80E-4E47-93AF-2DCB52C6A96B}" type="sibTrans" cxnId="{D38CA811-4147-42C9-A850-49B240652FF8}">
      <dgm:prSet/>
      <dgm:spPr/>
      <dgm:t>
        <a:bodyPr/>
        <a:lstStyle/>
        <a:p>
          <a:endParaRPr lang="en-US"/>
        </a:p>
      </dgm:t>
    </dgm:pt>
    <dgm:pt modelId="{7DC4D68A-6487-4323-B3AF-9A35E3CB3B47}" type="pres">
      <dgm:prSet presAssocID="{A56629FE-5D58-4F9F-BEE6-9D1340E9C30D}" presName="vert0" presStyleCnt="0">
        <dgm:presLayoutVars>
          <dgm:dir/>
          <dgm:animOne val="branch"/>
          <dgm:animLvl val="lvl"/>
        </dgm:presLayoutVars>
      </dgm:prSet>
      <dgm:spPr/>
    </dgm:pt>
    <dgm:pt modelId="{1804F100-AFF9-4FB3-B04A-8917672ED368}" type="pres">
      <dgm:prSet presAssocID="{F8BA29D5-9343-42C5-A83C-D68C7BE67DA2}" presName="thickLine" presStyleLbl="alignNode1" presStyleIdx="0" presStyleCnt="5"/>
      <dgm:spPr/>
    </dgm:pt>
    <dgm:pt modelId="{044972F5-3A96-4C52-8CDD-C61E6ED4958F}" type="pres">
      <dgm:prSet presAssocID="{F8BA29D5-9343-42C5-A83C-D68C7BE67DA2}" presName="horz1" presStyleCnt="0"/>
      <dgm:spPr/>
    </dgm:pt>
    <dgm:pt modelId="{800D9694-B983-4A80-88DE-001DD7246F72}" type="pres">
      <dgm:prSet presAssocID="{F8BA29D5-9343-42C5-A83C-D68C7BE67DA2}" presName="tx1" presStyleLbl="revTx" presStyleIdx="0" presStyleCnt="5"/>
      <dgm:spPr/>
    </dgm:pt>
    <dgm:pt modelId="{3282C7AB-36EE-4475-B4E6-8161DC72E0FE}" type="pres">
      <dgm:prSet presAssocID="{F8BA29D5-9343-42C5-A83C-D68C7BE67DA2}" presName="vert1" presStyleCnt="0"/>
      <dgm:spPr/>
    </dgm:pt>
    <dgm:pt modelId="{A813BCF5-4002-42A1-BA11-A5D07A569E98}" type="pres">
      <dgm:prSet presAssocID="{B19EDF4F-BAA0-4F5B-AEF8-0C550B845BBB}" presName="thickLine" presStyleLbl="alignNode1" presStyleIdx="1" presStyleCnt="5"/>
      <dgm:spPr/>
    </dgm:pt>
    <dgm:pt modelId="{950395F9-1B11-48D2-9574-5DF44D75FFE5}" type="pres">
      <dgm:prSet presAssocID="{B19EDF4F-BAA0-4F5B-AEF8-0C550B845BBB}" presName="horz1" presStyleCnt="0"/>
      <dgm:spPr/>
    </dgm:pt>
    <dgm:pt modelId="{084FBAD5-3D55-4900-907A-6BCEC951D90B}" type="pres">
      <dgm:prSet presAssocID="{B19EDF4F-BAA0-4F5B-AEF8-0C550B845BBB}" presName="tx1" presStyleLbl="revTx" presStyleIdx="1" presStyleCnt="5"/>
      <dgm:spPr/>
    </dgm:pt>
    <dgm:pt modelId="{1C6E70C0-F588-4758-9F0C-0704FB8374F1}" type="pres">
      <dgm:prSet presAssocID="{B19EDF4F-BAA0-4F5B-AEF8-0C550B845BBB}" presName="vert1" presStyleCnt="0"/>
      <dgm:spPr/>
    </dgm:pt>
    <dgm:pt modelId="{512A0379-B465-472E-9555-988C3A4BF01F}" type="pres">
      <dgm:prSet presAssocID="{C8719A6C-C8F7-41E9-8264-D89182ABAC17}" presName="thickLine" presStyleLbl="alignNode1" presStyleIdx="2" presStyleCnt="5"/>
      <dgm:spPr/>
    </dgm:pt>
    <dgm:pt modelId="{04B74A36-8F36-4058-8897-615803DA64CA}" type="pres">
      <dgm:prSet presAssocID="{C8719A6C-C8F7-41E9-8264-D89182ABAC17}" presName="horz1" presStyleCnt="0"/>
      <dgm:spPr/>
    </dgm:pt>
    <dgm:pt modelId="{F2569679-6A3E-4AF8-A8C4-DB01F0A2B852}" type="pres">
      <dgm:prSet presAssocID="{C8719A6C-C8F7-41E9-8264-D89182ABAC17}" presName="tx1" presStyleLbl="revTx" presStyleIdx="2" presStyleCnt="5"/>
      <dgm:spPr/>
    </dgm:pt>
    <dgm:pt modelId="{6C286A51-AAC6-4A3F-80E3-A3507A343923}" type="pres">
      <dgm:prSet presAssocID="{C8719A6C-C8F7-41E9-8264-D89182ABAC17}" presName="vert1" presStyleCnt="0"/>
      <dgm:spPr/>
    </dgm:pt>
    <dgm:pt modelId="{B962578E-2409-4F97-8C1D-8DC897703CD0}" type="pres">
      <dgm:prSet presAssocID="{A4546E57-C5F0-4BA1-8130-20793036385A}" presName="thickLine" presStyleLbl="alignNode1" presStyleIdx="3" presStyleCnt="5"/>
      <dgm:spPr/>
    </dgm:pt>
    <dgm:pt modelId="{C3ADA80D-DD62-42D6-BA4A-8B01A4F77B00}" type="pres">
      <dgm:prSet presAssocID="{A4546E57-C5F0-4BA1-8130-20793036385A}" presName="horz1" presStyleCnt="0"/>
      <dgm:spPr/>
    </dgm:pt>
    <dgm:pt modelId="{CD3A336E-CA7A-4637-88C0-E818EBA7101D}" type="pres">
      <dgm:prSet presAssocID="{A4546E57-C5F0-4BA1-8130-20793036385A}" presName="tx1" presStyleLbl="revTx" presStyleIdx="3" presStyleCnt="5"/>
      <dgm:spPr/>
    </dgm:pt>
    <dgm:pt modelId="{F09050A8-6FDF-495E-B4B4-2661DCA97FDF}" type="pres">
      <dgm:prSet presAssocID="{A4546E57-C5F0-4BA1-8130-20793036385A}" presName="vert1" presStyleCnt="0"/>
      <dgm:spPr/>
    </dgm:pt>
    <dgm:pt modelId="{8C0AE0C0-6C5A-4D77-AA68-35F928B2C602}" type="pres">
      <dgm:prSet presAssocID="{F2080FCD-ADC4-453D-B851-CC669565688D}" presName="thickLine" presStyleLbl="alignNode1" presStyleIdx="4" presStyleCnt="5"/>
      <dgm:spPr/>
    </dgm:pt>
    <dgm:pt modelId="{8A71C770-ADC9-40FC-A8A2-F40792F08738}" type="pres">
      <dgm:prSet presAssocID="{F2080FCD-ADC4-453D-B851-CC669565688D}" presName="horz1" presStyleCnt="0"/>
      <dgm:spPr/>
    </dgm:pt>
    <dgm:pt modelId="{45A85A44-2093-48CF-A8E5-B06139CC5577}" type="pres">
      <dgm:prSet presAssocID="{F2080FCD-ADC4-453D-B851-CC669565688D}" presName="tx1" presStyleLbl="revTx" presStyleIdx="4" presStyleCnt="5"/>
      <dgm:spPr/>
    </dgm:pt>
    <dgm:pt modelId="{EB1AD805-6815-4ECA-836F-5AAE65A04F81}" type="pres">
      <dgm:prSet presAssocID="{F2080FCD-ADC4-453D-B851-CC669565688D}" presName="vert1" presStyleCnt="0"/>
      <dgm:spPr/>
    </dgm:pt>
  </dgm:ptLst>
  <dgm:cxnLst>
    <dgm:cxn modelId="{93F56305-A3A9-468F-89D6-4B6F24405707}" type="presOf" srcId="{B19EDF4F-BAA0-4F5B-AEF8-0C550B845BBB}" destId="{084FBAD5-3D55-4900-907A-6BCEC951D90B}" srcOrd="0" destOrd="0" presId="urn:microsoft.com/office/officeart/2008/layout/LinedList"/>
    <dgm:cxn modelId="{427A0E11-3661-4FD5-B5D7-27F553DFA399}" type="presOf" srcId="{C8719A6C-C8F7-41E9-8264-D89182ABAC17}" destId="{F2569679-6A3E-4AF8-A8C4-DB01F0A2B852}" srcOrd="0" destOrd="0" presId="urn:microsoft.com/office/officeart/2008/layout/LinedList"/>
    <dgm:cxn modelId="{D38CA811-4147-42C9-A850-49B240652FF8}" srcId="{A56629FE-5D58-4F9F-BEE6-9D1340E9C30D}" destId="{F2080FCD-ADC4-453D-B851-CC669565688D}" srcOrd="4" destOrd="0" parTransId="{188BDC12-9497-4344-B9B2-DB8A508CF101}" sibTransId="{F76930AE-F80E-4E47-93AF-2DCB52C6A96B}"/>
    <dgm:cxn modelId="{C902F23C-022F-4009-A884-9B8D1F8B37C0}" type="presOf" srcId="{A4546E57-C5F0-4BA1-8130-20793036385A}" destId="{CD3A336E-CA7A-4637-88C0-E818EBA7101D}" srcOrd="0" destOrd="0" presId="urn:microsoft.com/office/officeart/2008/layout/LinedList"/>
    <dgm:cxn modelId="{57679E73-D641-4062-B98F-4BE86B160044}" srcId="{A56629FE-5D58-4F9F-BEE6-9D1340E9C30D}" destId="{C8719A6C-C8F7-41E9-8264-D89182ABAC17}" srcOrd="2" destOrd="0" parTransId="{90F21B58-F5F0-4A0C-A2C3-85153B29E48B}" sibTransId="{895F37FB-14A8-4E05-8E22-3ED4E77C66F4}"/>
    <dgm:cxn modelId="{C7602B5A-0584-45C3-AD0D-2B9F960DB7DC}" type="presOf" srcId="{F8BA29D5-9343-42C5-A83C-D68C7BE67DA2}" destId="{800D9694-B983-4A80-88DE-001DD7246F72}" srcOrd="0" destOrd="0" presId="urn:microsoft.com/office/officeart/2008/layout/LinedList"/>
    <dgm:cxn modelId="{B8B5797A-8C24-4EF9-847D-B0FD0E656ADC}" srcId="{A56629FE-5D58-4F9F-BEE6-9D1340E9C30D}" destId="{B19EDF4F-BAA0-4F5B-AEF8-0C550B845BBB}" srcOrd="1" destOrd="0" parTransId="{1871AF66-DA21-4B54-BAF4-603316D21A09}" sibTransId="{AF74A167-B703-45B6-92E2-6D1F63A69763}"/>
    <dgm:cxn modelId="{E4133E83-BCE6-498D-B607-CC97B8CFDD47}" type="presOf" srcId="{A56629FE-5D58-4F9F-BEE6-9D1340E9C30D}" destId="{7DC4D68A-6487-4323-B3AF-9A35E3CB3B47}" srcOrd="0" destOrd="0" presId="urn:microsoft.com/office/officeart/2008/layout/LinedList"/>
    <dgm:cxn modelId="{655FDEA2-DDF4-4084-845D-B81B4F85726D}" srcId="{A56629FE-5D58-4F9F-BEE6-9D1340E9C30D}" destId="{F8BA29D5-9343-42C5-A83C-D68C7BE67DA2}" srcOrd="0" destOrd="0" parTransId="{D7867DAB-6A01-4425-A18C-931DCD90F9DE}" sibTransId="{D1C49306-55E5-4563-828D-F13CB6D6357C}"/>
    <dgm:cxn modelId="{C90286D6-9D0F-485B-BE7D-F9EC8CD4AFC5}" type="presOf" srcId="{F2080FCD-ADC4-453D-B851-CC669565688D}" destId="{45A85A44-2093-48CF-A8E5-B06139CC5577}" srcOrd="0" destOrd="0" presId="urn:microsoft.com/office/officeart/2008/layout/LinedList"/>
    <dgm:cxn modelId="{182FE4E7-CC68-469C-BAC2-9C68955532D7}" srcId="{A56629FE-5D58-4F9F-BEE6-9D1340E9C30D}" destId="{A4546E57-C5F0-4BA1-8130-20793036385A}" srcOrd="3" destOrd="0" parTransId="{CB89EE66-65B8-4475-8DF5-B99041A1E575}" sibTransId="{C776F3B5-13F5-4857-902E-C34E79CED90F}"/>
    <dgm:cxn modelId="{62D34595-E732-4CD8-9F4C-6AF88FFFA75A}" type="presParOf" srcId="{7DC4D68A-6487-4323-B3AF-9A35E3CB3B47}" destId="{1804F100-AFF9-4FB3-B04A-8917672ED368}" srcOrd="0" destOrd="0" presId="urn:microsoft.com/office/officeart/2008/layout/LinedList"/>
    <dgm:cxn modelId="{40C8C060-9FB2-425E-9DDC-AFCCC223E4FC}" type="presParOf" srcId="{7DC4D68A-6487-4323-B3AF-9A35E3CB3B47}" destId="{044972F5-3A96-4C52-8CDD-C61E6ED4958F}" srcOrd="1" destOrd="0" presId="urn:microsoft.com/office/officeart/2008/layout/LinedList"/>
    <dgm:cxn modelId="{9030E563-2CC7-4E6B-8DE4-0C5258FBDCD5}" type="presParOf" srcId="{044972F5-3A96-4C52-8CDD-C61E6ED4958F}" destId="{800D9694-B983-4A80-88DE-001DD7246F72}" srcOrd="0" destOrd="0" presId="urn:microsoft.com/office/officeart/2008/layout/LinedList"/>
    <dgm:cxn modelId="{5FCA7C22-E208-4050-85B0-478C0595653A}" type="presParOf" srcId="{044972F5-3A96-4C52-8CDD-C61E6ED4958F}" destId="{3282C7AB-36EE-4475-B4E6-8161DC72E0FE}" srcOrd="1" destOrd="0" presId="urn:microsoft.com/office/officeart/2008/layout/LinedList"/>
    <dgm:cxn modelId="{943471C3-3C1B-4E67-A5D4-3E0260289CE6}" type="presParOf" srcId="{7DC4D68A-6487-4323-B3AF-9A35E3CB3B47}" destId="{A813BCF5-4002-42A1-BA11-A5D07A569E98}" srcOrd="2" destOrd="0" presId="urn:microsoft.com/office/officeart/2008/layout/LinedList"/>
    <dgm:cxn modelId="{027D3530-7759-4D13-9C23-7BDDBAA08F28}" type="presParOf" srcId="{7DC4D68A-6487-4323-B3AF-9A35E3CB3B47}" destId="{950395F9-1B11-48D2-9574-5DF44D75FFE5}" srcOrd="3" destOrd="0" presId="urn:microsoft.com/office/officeart/2008/layout/LinedList"/>
    <dgm:cxn modelId="{07EBA0FA-400C-472D-A04E-B752B4D74227}" type="presParOf" srcId="{950395F9-1B11-48D2-9574-5DF44D75FFE5}" destId="{084FBAD5-3D55-4900-907A-6BCEC951D90B}" srcOrd="0" destOrd="0" presId="urn:microsoft.com/office/officeart/2008/layout/LinedList"/>
    <dgm:cxn modelId="{81F6EF39-B74B-46B3-B99A-19DD0898500C}" type="presParOf" srcId="{950395F9-1B11-48D2-9574-5DF44D75FFE5}" destId="{1C6E70C0-F588-4758-9F0C-0704FB8374F1}" srcOrd="1" destOrd="0" presId="urn:microsoft.com/office/officeart/2008/layout/LinedList"/>
    <dgm:cxn modelId="{B13464E1-52CF-488E-9867-05624899CCAD}" type="presParOf" srcId="{7DC4D68A-6487-4323-B3AF-9A35E3CB3B47}" destId="{512A0379-B465-472E-9555-988C3A4BF01F}" srcOrd="4" destOrd="0" presId="urn:microsoft.com/office/officeart/2008/layout/LinedList"/>
    <dgm:cxn modelId="{A57B3D5D-8795-43DC-87C0-CB86C650CB82}" type="presParOf" srcId="{7DC4D68A-6487-4323-B3AF-9A35E3CB3B47}" destId="{04B74A36-8F36-4058-8897-615803DA64CA}" srcOrd="5" destOrd="0" presId="urn:microsoft.com/office/officeart/2008/layout/LinedList"/>
    <dgm:cxn modelId="{B1A7C98C-9251-4E08-844B-9408572F1305}" type="presParOf" srcId="{04B74A36-8F36-4058-8897-615803DA64CA}" destId="{F2569679-6A3E-4AF8-A8C4-DB01F0A2B852}" srcOrd="0" destOrd="0" presId="urn:microsoft.com/office/officeart/2008/layout/LinedList"/>
    <dgm:cxn modelId="{9814DE1C-843A-4C13-8419-F15FFFB9DB64}" type="presParOf" srcId="{04B74A36-8F36-4058-8897-615803DA64CA}" destId="{6C286A51-AAC6-4A3F-80E3-A3507A343923}" srcOrd="1" destOrd="0" presId="urn:microsoft.com/office/officeart/2008/layout/LinedList"/>
    <dgm:cxn modelId="{E05590D1-9180-4FC5-84B6-DA9E698FADBE}" type="presParOf" srcId="{7DC4D68A-6487-4323-B3AF-9A35E3CB3B47}" destId="{B962578E-2409-4F97-8C1D-8DC897703CD0}" srcOrd="6" destOrd="0" presId="urn:microsoft.com/office/officeart/2008/layout/LinedList"/>
    <dgm:cxn modelId="{4561C88B-B782-4500-A5EA-81A1B96B030E}" type="presParOf" srcId="{7DC4D68A-6487-4323-B3AF-9A35E3CB3B47}" destId="{C3ADA80D-DD62-42D6-BA4A-8B01A4F77B00}" srcOrd="7" destOrd="0" presId="urn:microsoft.com/office/officeart/2008/layout/LinedList"/>
    <dgm:cxn modelId="{41073807-1F09-4900-8CD9-17224D087BA2}" type="presParOf" srcId="{C3ADA80D-DD62-42D6-BA4A-8B01A4F77B00}" destId="{CD3A336E-CA7A-4637-88C0-E818EBA7101D}" srcOrd="0" destOrd="0" presId="urn:microsoft.com/office/officeart/2008/layout/LinedList"/>
    <dgm:cxn modelId="{C13ABBEB-DEDD-415D-851C-4553897E2A5A}" type="presParOf" srcId="{C3ADA80D-DD62-42D6-BA4A-8B01A4F77B00}" destId="{F09050A8-6FDF-495E-B4B4-2661DCA97FDF}" srcOrd="1" destOrd="0" presId="urn:microsoft.com/office/officeart/2008/layout/LinedList"/>
    <dgm:cxn modelId="{695E2754-6319-4338-8E72-48ADA6F6228C}" type="presParOf" srcId="{7DC4D68A-6487-4323-B3AF-9A35E3CB3B47}" destId="{8C0AE0C0-6C5A-4D77-AA68-35F928B2C602}" srcOrd="8" destOrd="0" presId="urn:microsoft.com/office/officeart/2008/layout/LinedList"/>
    <dgm:cxn modelId="{76AA1658-FC4F-488B-BB46-D2F9CD67B992}" type="presParOf" srcId="{7DC4D68A-6487-4323-B3AF-9A35E3CB3B47}" destId="{8A71C770-ADC9-40FC-A8A2-F40792F08738}" srcOrd="9" destOrd="0" presId="urn:microsoft.com/office/officeart/2008/layout/LinedList"/>
    <dgm:cxn modelId="{5F1C67F1-331C-4EE3-A6CD-CE78FC242E7B}" type="presParOf" srcId="{8A71C770-ADC9-40FC-A8A2-F40792F08738}" destId="{45A85A44-2093-48CF-A8E5-B06139CC5577}" srcOrd="0" destOrd="0" presId="urn:microsoft.com/office/officeart/2008/layout/LinedList"/>
    <dgm:cxn modelId="{A0AA29A0-559F-4830-A7F0-95A032D7E473}" type="presParOf" srcId="{8A71C770-ADC9-40FC-A8A2-F40792F08738}" destId="{EB1AD805-6815-4ECA-836F-5AAE65A04F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51AE9-8D8B-4B7A-8AB2-65FC90C3E86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C5A712-816A-4CA2-8F6B-A8961D94E2CC}">
      <dgm:prSet/>
      <dgm:spPr/>
      <dgm:t>
        <a:bodyPr/>
        <a:lstStyle/>
        <a:p>
          <a:r>
            <a:rPr lang="en-US" dirty="0" err="1"/>
            <a:t>ReHost</a:t>
          </a:r>
          <a:r>
            <a:rPr lang="en-US" dirty="0"/>
            <a:t> (Lift and Shift)</a:t>
          </a:r>
        </a:p>
      </dgm:t>
    </dgm:pt>
    <dgm:pt modelId="{E7C12476-76D5-4647-A677-0AFE4FC0EA27}" type="parTrans" cxnId="{0B6216BB-84F3-4D91-9C18-B709420860FB}">
      <dgm:prSet/>
      <dgm:spPr/>
      <dgm:t>
        <a:bodyPr/>
        <a:lstStyle/>
        <a:p>
          <a:endParaRPr lang="en-US"/>
        </a:p>
      </dgm:t>
    </dgm:pt>
    <dgm:pt modelId="{A243A19B-F31D-49F0-8A0E-CB85EC64409F}" type="sibTrans" cxnId="{0B6216BB-84F3-4D91-9C18-B709420860FB}">
      <dgm:prSet/>
      <dgm:spPr/>
      <dgm:t>
        <a:bodyPr/>
        <a:lstStyle/>
        <a:p>
          <a:endParaRPr lang="en-US"/>
        </a:p>
      </dgm:t>
    </dgm:pt>
    <dgm:pt modelId="{2B017DBC-E94A-4B77-A53C-F0C65DBDBF27}">
      <dgm:prSet/>
      <dgm:spPr/>
      <dgm:t>
        <a:bodyPr/>
        <a:lstStyle/>
        <a:p>
          <a:r>
            <a:rPr lang="en-US" dirty="0"/>
            <a:t>Refactor</a:t>
          </a:r>
        </a:p>
      </dgm:t>
    </dgm:pt>
    <dgm:pt modelId="{7F5551FE-77C9-41B1-B00F-7311860FA3A1}" type="parTrans" cxnId="{B8533AC7-DADF-4FF3-8121-4D388E8035AF}">
      <dgm:prSet/>
      <dgm:spPr/>
      <dgm:t>
        <a:bodyPr/>
        <a:lstStyle/>
        <a:p>
          <a:endParaRPr lang="en-US"/>
        </a:p>
      </dgm:t>
    </dgm:pt>
    <dgm:pt modelId="{37080885-DCFF-4F10-AB34-0EDA87687691}" type="sibTrans" cxnId="{B8533AC7-DADF-4FF3-8121-4D388E8035AF}">
      <dgm:prSet/>
      <dgm:spPr/>
      <dgm:t>
        <a:bodyPr/>
        <a:lstStyle/>
        <a:p>
          <a:endParaRPr lang="en-US"/>
        </a:p>
      </dgm:t>
    </dgm:pt>
    <dgm:pt modelId="{AE70A51C-B68F-4202-95B9-8F74B104ABBA}">
      <dgm:prSet/>
      <dgm:spPr/>
      <dgm:t>
        <a:bodyPr/>
        <a:lstStyle/>
        <a:p>
          <a:r>
            <a:rPr lang="en-US" dirty="0" err="1"/>
            <a:t>ReArchitect</a:t>
          </a:r>
          <a:endParaRPr lang="en-US" dirty="0"/>
        </a:p>
      </dgm:t>
    </dgm:pt>
    <dgm:pt modelId="{A99CCF23-EECF-4D76-AE9D-60FB96C95B07}" type="parTrans" cxnId="{383B4074-99C4-4780-8668-392C225D6F8C}">
      <dgm:prSet/>
      <dgm:spPr/>
      <dgm:t>
        <a:bodyPr/>
        <a:lstStyle/>
        <a:p>
          <a:endParaRPr lang="en-US"/>
        </a:p>
      </dgm:t>
    </dgm:pt>
    <dgm:pt modelId="{6BE0AE79-C2E6-40AC-A348-3B8944D850AA}" type="sibTrans" cxnId="{383B4074-99C4-4780-8668-392C225D6F8C}">
      <dgm:prSet/>
      <dgm:spPr/>
      <dgm:t>
        <a:bodyPr/>
        <a:lstStyle/>
        <a:p>
          <a:endParaRPr lang="en-US"/>
        </a:p>
      </dgm:t>
    </dgm:pt>
    <dgm:pt modelId="{0B306F09-8803-4298-9A0A-43F79B1CA2BE}">
      <dgm:prSet/>
      <dgm:spPr/>
      <dgm:t>
        <a:bodyPr/>
        <a:lstStyle/>
        <a:p>
          <a:r>
            <a:rPr lang="en-US"/>
            <a:t>ReBuilt</a:t>
          </a:r>
          <a:endParaRPr lang="en-US" dirty="0"/>
        </a:p>
      </dgm:t>
    </dgm:pt>
    <dgm:pt modelId="{C2A92608-39B5-49E6-BE5A-88F82504E1B0}" type="parTrans" cxnId="{B9BCC98A-4F50-4BBE-822B-77356B454519}">
      <dgm:prSet/>
      <dgm:spPr/>
      <dgm:t>
        <a:bodyPr/>
        <a:lstStyle/>
        <a:p>
          <a:endParaRPr lang="en-US"/>
        </a:p>
      </dgm:t>
    </dgm:pt>
    <dgm:pt modelId="{D8EA8383-D4FE-408C-910F-01C14C70BD5D}" type="sibTrans" cxnId="{B9BCC98A-4F50-4BBE-822B-77356B454519}">
      <dgm:prSet/>
      <dgm:spPr/>
      <dgm:t>
        <a:bodyPr/>
        <a:lstStyle/>
        <a:p>
          <a:endParaRPr lang="en-US"/>
        </a:p>
      </dgm:t>
    </dgm:pt>
    <dgm:pt modelId="{5490A57C-D6DB-4F3E-B1D3-F35FBD9BF550}" type="pres">
      <dgm:prSet presAssocID="{F5B51AE9-8D8B-4B7A-8AB2-65FC90C3E865}" presName="linear" presStyleCnt="0">
        <dgm:presLayoutVars>
          <dgm:animLvl val="lvl"/>
          <dgm:resizeHandles val="exact"/>
        </dgm:presLayoutVars>
      </dgm:prSet>
      <dgm:spPr/>
    </dgm:pt>
    <dgm:pt modelId="{7102325C-9B78-4622-A6F0-3AF294419922}" type="pres">
      <dgm:prSet presAssocID="{8AC5A712-816A-4CA2-8F6B-A8961D94E2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3691C1-5BE2-43CA-83D5-505968D6A1F2}" type="pres">
      <dgm:prSet presAssocID="{A243A19B-F31D-49F0-8A0E-CB85EC64409F}" presName="spacer" presStyleCnt="0"/>
      <dgm:spPr/>
    </dgm:pt>
    <dgm:pt modelId="{06518990-3929-4CD2-9F52-34399C9A7011}" type="pres">
      <dgm:prSet presAssocID="{2B017DBC-E94A-4B77-A53C-F0C65DBDBF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A2484F-504E-46E5-B249-36270CD1F4D6}" type="pres">
      <dgm:prSet presAssocID="{37080885-DCFF-4F10-AB34-0EDA87687691}" presName="spacer" presStyleCnt="0"/>
      <dgm:spPr/>
    </dgm:pt>
    <dgm:pt modelId="{78771ED1-7D89-445F-A182-50892D48C28B}" type="pres">
      <dgm:prSet presAssocID="{AE70A51C-B68F-4202-95B9-8F74B104AB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9BC306-F8AB-463A-8A0A-24E6FF451A12}" type="pres">
      <dgm:prSet presAssocID="{6BE0AE79-C2E6-40AC-A348-3B8944D850AA}" presName="spacer" presStyleCnt="0"/>
      <dgm:spPr/>
    </dgm:pt>
    <dgm:pt modelId="{7C2F4AE6-3D53-49B6-BB84-38C9017B2231}" type="pres">
      <dgm:prSet presAssocID="{0B306F09-8803-4298-9A0A-43F79B1CA2B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FE7007-16F4-4ECC-BDF7-5908A60784BF}" type="presOf" srcId="{F5B51AE9-8D8B-4B7A-8AB2-65FC90C3E865}" destId="{5490A57C-D6DB-4F3E-B1D3-F35FBD9BF550}" srcOrd="0" destOrd="0" presId="urn:microsoft.com/office/officeart/2005/8/layout/vList2"/>
    <dgm:cxn modelId="{E7118130-14F2-4ABC-A175-B26494DC869B}" type="presOf" srcId="{AE70A51C-B68F-4202-95B9-8F74B104ABBA}" destId="{78771ED1-7D89-445F-A182-50892D48C28B}" srcOrd="0" destOrd="0" presId="urn:microsoft.com/office/officeart/2005/8/layout/vList2"/>
    <dgm:cxn modelId="{383B4074-99C4-4780-8668-392C225D6F8C}" srcId="{F5B51AE9-8D8B-4B7A-8AB2-65FC90C3E865}" destId="{AE70A51C-B68F-4202-95B9-8F74B104ABBA}" srcOrd="2" destOrd="0" parTransId="{A99CCF23-EECF-4D76-AE9D-60FB96C95B07}" sibTransId="{6BE0AE79-C2E6-40AC-A348-3B8944D850AA}"/>
    <dgm:cxn modelId="{59530A57-121D-4875-9B5B-D995BF604A99}" type="presOf" srcId="{8AC5A712-816A-4CA2-8F6B-A8961D94E2CC}" destId="{7102325C-9B78-4622-A6F0-3AF294419922}" srcOrd="0" destOrd="0" presId="urn:microsoft.com/office/officeart/2005/8/layout/vList2"/>
    <dgm:cxn modelId="{92F2C386-7B33-4B4A-9A6F-FD781B382715}" type="presOf" srcId="{2B017DBC-E94A-4B77-A53C-F0C65DBDBF27}" destId="{06518990-3929-4CD2-9F52-34399C9A7011}" srcOrd="0" destOrd="0" presId="urn:microsoft.com/office/officeart/2005/8/layout/vList2"/>
    <dgm:cxn modelId="{B9BCC98A-4F50-4BBE-822B-77356B454519}" srcId="{F5B51AE9-8D8B-4B7A-8AB2-65FC90C3E865}" destId="{0B306F09-8803-4298-9A0A-43F79B1CA2BE}" srcOrd="3" destOrd="0" parTransId="{C2A92608-39B5-49E6-BE5A-88F82504E1B0}" sibTransId="{D8EA8383-D4FE-408C-910F-01C14C70BD5D}"/>
    <dgm:cxn modelId="{2AC892B5-A7D9-470E-A989-8FCFF4145D12}" type="presOf" srcId="{0B306F09-8803-4298-9A0A-43F79B1CA2BE}" destId="{7C2F4AE6-3D53-49B6-BB84-38C9017B2231}" srcOrd="0" destOrd="0" presId="urn:microsoft.com/office/officeart/2005/8/layout/vList2"/>
    <dgm:cxn modelId="{0B6216BB-84F3-4D91-9C18-B709420860FB}" srcId="{F5B51AE9-8D8B-4B7A-8AB2-65FC90C3E865}" destId="{8AC5A712-816A-4CA2-8F6B-A8961D94E2CC}" srcOrd="0" destOrd="0" parTransId="{E7C12476-76D5-4647-A677-0AFE4FC0EA27}" sibTransId="{A243A19B-F31D-49F0-8A0E-CB85EC64409F}"/>
    <dgm:cxn modelId="{B8533AC7-DADF-4FF3-8121-4D388E8035AF}" srcId="{F5B51AE9-8D8B-4B7A-8AB2-65FC90C3E865}" destId="{2B017DBC-E94A-4B77-A53C-F0C65DBDBF27}" srcOrd="1" destOrd="0" parTransId="{7F5551FE-77C9-41B1-B00F-7311860FA3A1}" sibTransId="{37080885-DCFF-4F10-AB34-0EDA87687691}"/>
    <dgm:cxn modelId="{798C755F-F80B-42E5-BFA1-A7650904773A}" type="presParOf" srcId="{5490A57C-D6DB-4F3E-B1D3-F35FBD9BF550}" destId="{7102325C-9B78-4622-A6F0-3AF294419922}" srcOrd="0" destOrd="0" presId="urn:microsoft.com/office/officeart/2005/8/layout/vList2"/>
    <dgm:cxn modelId="{18BEAE98-A927-4EEA-BC3C-C34E1FA2B5F8}" type="presParOf" srcId="{5490A57C-D6DB-4F3E-B1D3-F35FBD9BF550}" destId="{873691C1-5BE2-43CA-83D5-505968D6A1F2}" srcOrd="1" destOrd="0" presId="urn:microsoft.com/office/officeart/2005/8/layout/vList2"/>
    <dgm:cxn modelId="{DFAD8332-B2C4-43AF-A5B2-3817D94D7FB2}" type="presParOf" srcId="{5490A57C-D6DB-4F3E-B1D3-F35FBD9BF550}" destId="{06518990-3929-4CD2-9F52-34399C9A7011}" srcOrd="2" destOrd="0" presId="urn:microsoft.com/office/officeart/2005/8/layout/vList2"/>
    <dgm:cxn modelId="{43923BEA-444F-4500-9FA9-92E60D4FC4F9}" type="presParOf" srcId="{5490A57C-D6DB-4F3E-B1D3-F35FBD9BF550}" destId="{F5A2484F-504E-46E5-B249-36270CD1F4D6}" srcOrd="3" destOrd="0" presId="urn:microsoft.com/office/officeart/2005/8/layout/vList2"/>
    <dgm:cxn modelId="{CECEF32C-439E-479B-BD2C-4F064157BFF5}" type="presParOf" srcId="{5490A57C-D6DB-4F3E-B1D3-F35FBD9BF550}" destId="{78771ED1-7D89-445F-A182-50892D48C28B}" srcOrd="4" destOrd="0" presId="urn:microsoft.com/office/officeart/2005/8/layout/vList2"/>
    <dgm:cxn modelId="{44BE934D-5DF6-45D8-9C39-8C489EBC870D}" type="presParOf" srcId="{5490A57C-D6DB-4F3E-B1D3-F35FBD9BF550}" destId="{B09BC306-F8AB-463A-8A0A-24E6FF451A12}" srcOrd="5" destOrd="0" presId="urn:microsoft.com/office/officeart/2005/8/layout/vList2"/>
    <dgm:cxn modelId="{30CDEE71-8454-4955-8485-C99BA7C23160}" type="presParOf" srcId="{5490A57C-D6DB-4F3E-B1D3-F35FBD9BF550}" destId="{7C2F4AE6-3D53-49B6-BB84-38C9017B223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754303-9BEB-4C81-8824-0BA2A77EA5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16249E-4ACD-4200-9F99-240976545E44}">
      <dgm:prSet/>
      <dgm:spPr/>
      <dgm:t>
        <a:bodyPr/>
        <a:lstStyle/>
        <a:p>
          <a:r>
            <a:rPr lang="en-US" dirty="0"/>
            <a:t>Readiness – Environment readiness, trainings, Access privileges – 15 days</a:t>
          </a:r>
        </a:p>
      </dgm:t>
    </dgm:pt>
    <dgm:pt modelId="{75070501-8537-4CA6-B5A1-B5317C6558CF}" type="parTrans" cxnId="{72090F9C-564F-42EB-9C59-7256B9C14102}">
      <dgm:prSet/>
      <dgm:spPr/>
      <dgm:t>
        <a:bodyPr/>
        <a:lstStyle/>
        <a:p>
          <a:endParaRPr lang="en-US"/>
        </a:p>
      </dgm:t>
    </dgm:pt>
    <dgm:pt modelId="{56803D4C-45F8-4CF1-9CEF-7CDEE79D8A9A}" type="sibTrans" cxnId="{72090F9C-564F-42EB-9C59-7256B9C14102}">
      <dgm:prSet/>
      <dgm:spPr/>
      <dgm:t>
        <a:bodyPr/>
        <a:lstStyle/>
        <a:p>
          <a:endParaRPr lang="en-US"/>
        </a:p>
      </dgm:t>
    </dgm:pt>
    <dgm:pt modelId="{33B5F5D2-1934-4C9D-B1F0-955E56867C45}">
      <dgm:prSet/>
      <dgm:spPr/>
      <dgm:t>
        <a:bodyPr/>
        <a:lstStyle/>
        <a:p>
          <a:r>
            <a:rPr lang="en-US" dirty="0"/>
            <a:t>Plan – Identify the Resources and dependencies, SLA’s,  POC, Rearchitect the proposal if required  AND Migration Planning. 30 days</a:t>
          </a:r>
        </a:p>
      </dgm:t>
    </dgm:pt>
    <dgm:pt modelId="{2B964A3F-50F8-4FAE-AD1A-10CD2EDEA9F9}" type="parTrans" cxnId="{F3C4B032-C0C1-4251-A6CC-BA0B23C8B6F3}">
      <dgm:prSet/>
      <dgm:spPr/>
      <dgm:t>
        <a:bodyPr/>
        <a:lstStyle/>
        <a:p>
          <a:endParaRPr lang="en-US"/>
        </a:p>
      </dgm:t>
    </dgm:pt>
    <dgm:pt modelId="{3157BB68-4C7F-4B08-A9BF-030788BD1351}" type="sibTrans" cxnId="{F3C4B032-C0C1-4251-A6CC-BA0B23C8B6F3}">
      <dgm:prSet/>
      <dgm:spPr/>
      <dgm:t>
        <a:bodyPr/>
        <a:lstStyle/>
        <a:p>
          <a:endParaRPr lang="en-US"/>
        </a:p>
      </dgm:t>
    </dgm:pt>
    <dgm:pt modelId="{406EEE4D-7F2D-4A04-AD56-D0712103C29F}">
      <dgm:prSet/>
      <dgm:spPr/>
      <dgm:t>
        <a:bodyPr/>
        <a:lstStyle/>
        <a:p>
          <a:r>
            <a:rPr lang="en-US" dirty="0"/>
            <a:t>Provisioning – Built the environment – 30 days</a:t>
          </a:r>
        </a:p>
      </dgm:t>
    </dgm:pt>
    <dgm:pt modelId="{C88514DB-FDD0-43D8-8919-1C6806C5AF2A}" type="parTrans" cxnId="{FC5983A2-D43F-4093-B416-F783979F8587}">
      <dgm:prSet/>
      <dgm:spPr/>
      <dgm:t>
        <a:bodyPr/>
        <a:lstStyle/>
        <a:p>
          <a:endParaRPr lang="en-US"/>
        </a:p>
      </dgm:t>
    </dgm:pt>
    <dgm:pt modelId="{F18857E2-FC7F-4C6D-BC81-DD99E0820E96}" type="sibTrans" cxnId="{FC5983A2-D43F-4093-B416-F783979F8587}">
      <dgm:prSet/>
      <dgm:spPr/>
      <dgm:t>
        <a:bodyPr/>
        <a:lstStyle/>
        <a:p>
          <a:endParaRPr lang="en-US"/>
        </a:p>
      </dgm:t>
    </dgm:pt>
    <dgm:pt modelId="{FA75FAB1-CA83-498C-AC2A-246CE5F35204}">
      <dgm:prSet/>
      <dgm:spPr/>
      <dgm:t>
        <a:bodyPr/>
        <a:lstStyle/>
        <a:p>
          <a:r>
            <a:rPr lang="en-US" dirty="0"/>
            <a:t>Testing – End to End testing. – 1 week</a:t>
          </a:r>
        </a:p>
      </dgm:t>
    </dgm:pt>
    <dgm:pt modelId="{7DDED121-7F20-40A8-9154-E0A8AD1A4FD8}" type="parTrans" cxnId="{43AB53EA-9A68-44AD-8D31-E31118708333}">
      <dgm:prSet/>
      <dgm:spPr/>
      <dgm:t>
        <a:bodyPr/>
        <a:lstStyle/>
        <a:p>
          <a:endParaRPr lang="en-US"/>
        </a:p>
      </dgm:t>
    </dgm:pt>
    <dgm:pt modelId="{21E9D522-667F-44BD-B70C-025BB7952A46}" type="sibTrans" cxnId="{43AB53EA-9A68-44AD-8D31-E31118708333}">
      <dgm:prSet/>
      <dgm:spPr/>
      <dgm:t>
        <a:bodyPr/>
        <a:lstStyle/>
        <a:p>
          <a:endParaRPr lang="en-US"/>
        </a:p>
      </dgm:t>
    </dgm:pt>
    <dgm:pt modelId="{E9701642-E669-4F3D-A114-5B49034290D7}">
      <dgm:prSet/>
      <dgm:spPr/>
      <dgm:t>
        <a:bodyPr/>
        <a:lstStyle/>
        <a:p>
          <a:r>
            <a:rPr lang="en-US" dirty="0"/>
            <a:t>Migration – Redirect the traffic to Cloud environment – 1 hour</a:t>
          </a:r>
        </a:p>
      </dgm:t>
    </dgm:pt>
    <dgm:pt modelId="{1CC26492-F635-468F-AA93-516802A0F944}" type="parTrans" cxnId="{0182F22F-6ADB-4F40-8C12-12BF21F24BED}">
      <dgm:prSet/>
      <dgm:spPr/>
      <dgm:t>
        <a:bodyPr/>
        <a:lstStyle/>
        <a:p>
          <a:endParaRPr lang="en-US"/>
        </a:p>
      </dgm:t>
    </dgm:pt>
    <dgm:pt modelId="{692B5A75-3518-400E-AECA-FB8A68A1D67F}" type="sibTrans" cxnId="{0182F22F-6ADB-4F40-8C12-12BF21F24BED}">
      <dgm:prSet/>
      <dgm:spPr/>
      <dgm:t>
        <a:bodyPr/>
        <a:lstStyle/>
        <a:p>
          <a:endParaRPr lang="en-US"/>
        </a:p>
      </dgm:t>
    </dgm:pt>
    <dgm:pt modelId="{9E4E482A-5662-46FD-A3CE-6A244A538DE7}">
      <dgm:prSet/>
      <dgm:spPr/>
      <dgm:t>
        <a:bodyPr/>
        <a:lstStyle/>
        <a:p>
          <a:r>
            <a:rPr lang="en-US"/>
            <a:t>Monitoring – Setup the Monitoring and Alerting, incase of any issues go back to old env. </a:t>
          </a:r>
          <a:endParaRPr lang="en-US" dirty="0"/>
        </a:p>
      </dgm:t>
    </dgm:pt>
    <dgm:pt modelId="{00A08C52-A639-4131-AB28-EDA2E159F064}" type="parTrans" cxnId="{45BBE870-76EB-4AC3-B23E-0B79BB1B071E}">
      <dgm:prSet/>
      <dgm:spPr/>
      <dgm:t>
        <a:bodyPr/>
        <a:lstStyle/>
        <a:p>
          <a:endParaRPr lang="en-US"/>
        </a:p>
      </dgm:t>
    </dgm:pt>
    <dgm:pt modelId="{FA13DD13-F1A5-4F21-9C3F-554C79C261FD}" type="sibTrans" cxnId="{45BBE870-76EB-4AC3-B23E-0B79BB1B071E}">
      <dgm:prSet/>
      <dgm:spPr/>
      <dgm:t>
        <a:bodyPr/>
        <a:lstStyle/>
        <a:p>
          <a:endParaRPr lang="en-US"/>
        </a:p>
      </dgm:t>
    </dgm:pt>
    <dgm:pt modelId="{A29D4381-C8EE-4F91-AB7B-F172BC9DF399}" type="pres">
      <dgm:prSet presAssocID="{7C754303-9BEB-4C81-8824-0BA2A77EA544}" presName="linear" presStyleCnt="0">
        <dgm:presLayoutVars>
          <dgm:animLvl val="lvl"/>
          <dgm:resizeHandles val="exact"/>
        </dgm:presLayoutVars>
      </dgm:prSet>
      <dgm:spPr/>
    </dgm:pt>
    <dgm:pt modelId="{0DB207A6-DCD2-48B6-844A-B35F2A0CBC8C}" type="pres">
      <dgm:prSet presAssocID="{6C16249E-4ACD-4200-9F99-240976545E4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BB6070E-DCB3-4FD5-B3C2-61A72E5E8C15}" type="pres">
      <dgm:prSet presAssocID="{56803D4C-45F8-4CF1-9CEF-7CDEE79D8A9A}" presName="spacer" presStyleCnt="0"/>
      <dgm:spPr/>
    </dgm:pt>
    <dgm:pt modelId="{57911D0A-CF8E-4C2F-919C-6A037F3C7AED}" type="pres">
      <dgm:prSet presAssocID="{33B5F5D2-1934-4C9D-B1F0-955E56867C4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D61033-E622-4301-A07A-EADDB1DD6ADB}" type="pres">
      <dgm:prSet presAssocID="{3157BB68-4C7F-4B08-A9BF-030788BD1351}" presName="spacer" presStyleCnt="0"/>
      <dgm:spPr/>
    </dgm:pt>
    <dgm:pt modelId="{27FBE327-AD96-4C4D-AE64-02CD6AC36342}" type="pres">
      <dgm:prSet presAssocID="{406EEE4D-7F2D-4A04-AD56-D0712103C29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B5FECE5-8B34-4674-8195-900FA795EC00}" type="pres">
      <dgm:prSet presAssocID="{F18857E2-FC7F-4C6D-BC81-DD99E0820E96}" presName="spacer" presStyleCnt="0"/>
      <dgm:spPr/>
    </dgm:pt>
    <dgm:pt modelId="{3C05A43E-6C53-4E9F-B15B-FDA003964715}" type="pres">
      <dgm:prSet presAssocID="{9E4E482A-5662-46FD-A3CE-6A244A538DE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8EA1B97-F968-4351-AE28-3AB2EF8BD791}" type="pres">
      <dgm:prSet presAssocID="{FA13DD13-F1A5-4F21-9C3F-554C79C261FD}" presName="spacer" presStyleCnt="0"/>
      <dgm:spPr/>
    </dgm:pt>
    <dgm:pt modelId="{F5BAE787-540B-47E6-B671-5DBFE4550521}" type="pres">
      <dgm:prSet presAssocID="{FA75FAB1-CA83-498C-AC2A-246CE5F3520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51D2B46-78E2-4B14-B0E6-4A36A7E64604}" type="pres">
      <dgm:prSet presAssocID="{21E9D522-667F-44BD-B70C-025BB7952A46}" presName="spacer" presStyleCnt="0"/>
      <dgm:spPr/>
    </dgm:pt>
    <dgm:pt modelId="{76774794-3D2B-4310-9657-4F393AF34347}" type="pres">
      <dgm:prSet presAssocID="{E9701642-E669-4F3D-A114-5B49034290D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182F22F-6ADB-4F40-8C12-12BF21F24BED}" srcId="{7C754303-9BEB-4C81-8824-0BA2A77EA544}" destId="{E9701642-E669-4F3D-A114-5B49034290D7}" srcOrd="5" destOrd="0" parTransId="{1CC26492-F635-468F-AA93-516802A0F944}" sibTransId="{692B5A75-3518-400E-AECA-FB8A68A1D67F}"/>
    <dgm:cxn modelId="{F3C4B032-C0C1-4251-A6CC-BA0B23C8B6F3}" srcId="{7C754303-9BEB-4C81-8824-0BA2A77EA544}" destId="{33B5F5D2-1934-4C9D-B1F0-955E56867C45}" srcOrd="1" destOrd="0" parTransId="{2B964A3F-50F8-4FAE-AD1A-10CD2EDEA9F9}" sibTransId="{3157BB68-4C7F-4B08-A9BF-030788BD1351}"/>
    <dgm:cxn modelId="{19501136-FB63-4FE2-BA6B-BF93B59D4818}" type="presOf" srcId="{7C754303-9BEB-4C81-8824-0BA2A77EA544}" destId="{A29D4381-C8EE-4F91-AB7B-F172BC9DF399}" srcOrd="0" destOrd="0" presId="urn:microsoft.com/office/officeart/2005/8/layout/vList2"/>
    <dgm:cxn modelId="{678DD445-8291-4DFA-9DDA-E4C231C75210}" type="presOf" srcId="{9E4E482A-5662-46FD-A3CE-6A244A538DE7}" destId="{3C05A43E-6C53-4E9F-B15B-FDA003964715}" srcOrd="0" destOrd="0" presId="urn:microsoft.com/office/officeart/2005/8/layout/vList2"/>
    <dgm:cxn modelId="{45BBE870-76EB-4AC3-B23E-0B79BB1B071E}" srcId="{7C754303-9BEB-4C81-8824-0BA2A77EA544}" destId="{9E4E482A-5662-46FD-A3CE-6A244A538DE7}" srcOrd="3" destOrd="0" parTransId="{00A08C52-A639-4131-AB28-EDA2E159F064}" sibTransId="{FA13DD13-F1A5-4F21-9C3F-554C79C261FD}"/>
    <dgm:cxn modelId="{1B867571-8E11-4287-8B17-5F160F71B871}" type="presOf" srcId="{FA75FAB1-CA83-498C-AC2A-246CE5F35204}" destId="{F5BAE787-540B-47E6-B671-5DBFE4550521}" srcOrd="0" destOrd="0" presId="urn:microsoft.com/office/officeart/2005/8/layout/vList2"/>
    <dgm:cxn modelId="{17809A7F-0759-41EF-BDC1-058EEA850F61}" type="presOf" srcId="{406EEE4D-7F2D-4A04-AD56-D0712103C29F}" destId="{27FBE327-AD96-4C4D-AE64-02CD6AC36342}" srcOrd="0" destOrd="0" presId="urn:microsoft.com/office/officeart/2005/8/layout/vList2"/>
    <dgm:cxn modelId="{72090F9C-564F-42EB-9C59-7256B9C14102}" srcId="{7C754303-9BEB-4C81-8824-0BA2A77EA544}" destId="{6C16249E-4ACD-4200-9F99-240976545E44}" srcOrd="0" destOrd="0" parTransId="{75070501-8537-4CA6-B5A1-B5317C6558CF}" sibTransId="{56803D4C-45F8-4CF1-9CEF-7CDEE79D8A9A}"/>
    <dgm:cxn modelId="{FC5983A2-D43F-4093-B416-F783979F8587}" srcId="{7C754303-9BEB-4C81-8824-0BA2A77EA544}" destId="{406EEE4D-7F2D-4A04-AD56-D0712103C29F}" srcOrd="2" destOrd="0" parTransId="{C88514DB-FDD0-43D8-8919-1C6806C5AF2A}" sibTransId="{F18857E2-FC7F-4C6D-BC81-DD99E0820E96}"/>
    <dgm:cxn modelId="{F331A5A5-5949-4FA9-AA8F-C8DD9072A525}" type="presOf" srcId="{33B5F5D2-1934-4C9D-B1F0-955E56867C45}" destId="{57911D0A-CF8E-4C2F-919C-6A037F3C7AED}" srcOrd="0" destOrd="0" presId="urn:microsoft.com/office/officeart/2005/8/layout/vList2"/>
    <dgm:cxn modelId="{1ED337CF-838C-43A5-B928-1DD6ADBBD10D}" type="presOf" srcId="{E9701642-E669-4F3D-A114-5B49034290D7}" destId="{76774794-3D2B-4310-9657-4F393AF34347}" srcOrd="0" destOrd="0" presId="urn:microsoft.com/office/officeart/2005/8/layout/vList2"/>
    <dgm:cxn modelId="{3D3434D8-B819-4CE7-B9F1-50AD47F55A5C}" type="presOf" srcId="{6C16249E-4ACD-4200-9F99-240976545E44}" destId="{0DB207A6-DCD2-48B6-844A-B35F2A0CBC8C}" srcOrd="0" destOrd="0" presId="urn:microsoft.com/office/officeart/2005/8/layout/vList2"/>
    <dgm:cxn modelId="{43AB53EA-9A68-44AD-8D31-E31118708333}" srcId="{7C754303-9BEB-4C81-8824-0BA2A77EA544}" destId="{FA75FAB1-CA83-498C-AC2A-246CE5F35204}" srcOrd="4" destOrd="0" parTransId="{7DDED121-7F20-40A8-9154-E0A8AD1A4FD8}" sibTransId="{21E9D522-667F-44BD-B70C-025BB7952A46}"/>
    <dgm:cxn modelId="{92106F01-6F64-42DA-B47F-485C7CC5A43C}" type="presParOf" srcId="{A29D4381-C8EE-4F91-AB7B-F172BC9DF399}" destId="{0DB207A6-DCD2-48B6-844A-B35F2A0CBC8C}" srcOrd="0" destOrd="0" presId="urn:microsoft.com/office/officeart/2005/8/layout/vList2"/>
    <dgm:cxn modelId="{14EF93F9-CBE5-45E9-BACC-7A4D01AE2849}" type="presParOf" srcId="{A29D4381-C8EE-4F91-AB7B-F172BC9DF399}" destId="{5BB6070E-DCB3-4FD5-B3C2-61A72E5E8C15}" srcOrd="1" destOrd="0" presId="urn:microsoft.com/office/officeart/2005/8/layout/vList2"/>
    <dgm:cxn modelId="{C39CDF1C-17DE-4C54-A182-E3C580F41A89}" type="presParOf" srcId="{A29D4381-C8EE-4F91-AB7B-F172BC9DF399}" destId="{57911D0A-CF8E-4C2F-919C-6A037F3C7AED}" srcOrd="2" destOrd="0" presId="urn:microsoft.com/office/officeart/2005/8/layout/vList2"/>
    <dgm:cxn modelId="{71F095A5-6C95-4AC8-BBF7-6D725586BF2C}" type="presParOf" srcId="{A29D4381-C8EE-4F91-AB7B-F172BC9DF399}" destId="{DED61033-E622-4301-A07A-EADDB1DD6ADB}" srcOrd="3" destOrd="0" presId="urn:microsoft.com/office/officeart/2005/8/layout/vList2"/>
    <dgm:cxn modelId="{5697C37B-90DA-4BA2-8AAB-CBEE218B27B7}" type="presParOf" srcId="{A29D4381-C8EE-4F91-AB7B-F172BC9DF399}" destId="{27FBE327-AD96-4C4D-AE64-02CD6AC36342}" srcOrd="4" destOrd="0" presId="urn:microsoft.com/office/officeart/2005/8/layout/vList2"/>
    <dgm:cxn modelId="{85B53474-41DA-424A-BC2F-A96BAE82FB25}" type="presParOf" srcId="{A29D4381-C8EE-4F91-AB7B-F172BC9DF399}" destId="{8B5FECE5-8B34-4674-8195-900FA795EC00}" srcOrd="5" destOrd="0" presId="urn:microsoft.com/office/officeart/2005/8/layout/vList2"/>
    <dgm:cxn modelId="{C6AFB71D-AA04-4C9D-9146-F9FC7999C6BD}" type="presParOf" srcId="{A29D4381-C8EE-4F91-AB7B-F172BC9DF399}" destId="{3C05A43E-6C53-4E9F-B15B-FDA003964715}" srcOrd="6" destOrd="0" presId="urn:microsoft.com/office/officeart/2005/8/layout/vList2"/>
    <dgm:cxn modelId="{8ECDBC1F-E77A-499C-9A19-B4BF99FDEC75}" type="presParOf" srcId="{A29D4381-C8EE-4F91-AB7B-F172BC9DF399}" destId="{E8EA1B97-F968-4351-AE28-3AB2EF8BD791}" srcOrd="7" destOrd="0" presId="urn:microsoft.com/office/officeart/2005/8/layout/vList2"/>
    <dgm:cxn modelId="{87C4EBAC-0C21-4D9F-A1E4-8982DCC9F32F}" type="presParOf" srcId="{A29D4381-C8EE-4F91-AB7B-F172BC9DF399}" destId="{F5BAE787-540B-47E6-B671-5DBFE4550521}" srcOrd="8" destOrd="0" presId="urn:microsoft.com/office/officeart/2005/8/layout/vList2"/>
    <dgm:cxn modelId="{A215B28D-3C79-407E-8C56-B3845A924502}" type="presParOf" srcId="{A29D4381-C8EE-4F91-AB7B-F172BC9DF399}" destId="{251D2B46-78E2-4B14-B0E6-4A36A7E64604}" srcOrd="9" destOrd="0" presId="urn:microsoft.com/office/officeart/2005/8/layout/vList2"/>
    <dgm:cxn modelId="{57FE0D35-5A4C-4264-B232-8BE842C92469}" type="presParOf" srcId="{A29D4381-C8EE-4F91-AB7B-F172BC9DF399}" destId="{76774794-3D2B-4310-9657-4F393AF3434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28E72-82E1-4F32-9DB0-519116EBFA03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79C7B-97D7-464E-B7B1-D3805B8F438E}">
      <dsp:nvSpPr>
        <dsp:cNvPr id="0" name=""/>
        <dsp:cNvSpPr/>
      </dsp:nvSpPr>
      <dsp:spPr>
        <a:xfrm>
          <a:off x="0" y="0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Poor Page loads</a:t>
          </a:r>
        </a:p>
      </dsp:txBody>
      <dsp:txXfrm>
        <a:off x="0" y="0"/>
        <a:ext cx="6373813" cy="1439862"/>
      </dsp:txXfrm>
    </dsp:sp>
    <dsp:sp modelId="{2DC7C69F-331C-41B7-9CC4-D4FD0A91C73D}">
      <dsp:nvSpPr>
        <dsp:cNvPr id="0" name=""/>
        <dsp:cNvSpPr/>
      </dsp:nvSpPr>
      <dsp:spPr>
        <a:xfrm>
          <a:off x="0" y="1439862"/>
          <a:ext cx="6373813" cy="0"/>
        </a:xfrm>
        <a:prstGeom prst="line">
          <a:avLst/>
        </a:prstGeom>
        <a:solidFill>
          <a:schemeClr val="accent2">
            <a:hueOff val="-500722"/>
            <a:satOff val="-3252"/>
            <a:lumOff val="-719"/>
            <a:alphaOff val="0"/>
          </a:schemeClr>
        </a:solidFill>
        <a:ln w="12700" cap="flat" cmpd="sng" algn="ctr">
          <a:solidFill>
            <a:schemeClr val="accent2">
              <a:hueOff val="-500722"/>
              <a:satOff val="-3252"/>
              <a:lumOff val="-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10F2-BC12-4BE9-9221-5F60E4F0B4D3}">
      <dsp:nvSpPr>
        <dsp:cNvPr id="0" name=""/>
        <dsp:cNvSpPr/>
      </dsp:nvSpPr>
      <dsp:spPr>
        <a:xfrm>
          <a:off x="0" y="1439862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Increased Operational cost with the same customer base</a:t>
          </a:r>
        </a:p>
      </dsp:txBody>
      <dsp:txXfrm>
        <a:off x="0" y="1439862"/>
        <a:ext cx="6373813" cy="1439862"/>
      </dsp:txXfrm>
    </dsp:sp>
    <dsp:sp modelId="{60B874DF-BB26-4D8B-B97A-D0ED8FDF650D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-1001445"/>
            <a:satOff val="-6505"/>
            <a:lumOff val="-1437"/>
            <a:alphaOff val="0"/>
          </a:schemeClr>
        </a:solidFill>
        <a:ln w="12700" cap="flat" cmpd="sng" algn="ctr">
          <a:solidFill>
            <a:schemeClr val="accent2">
              <a:hueOff val="-1001445"/>
              <a:satOff val="-6505"/>
              <a:lumOff val="-14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7005D-C529-40E7-A7DB-F20DB7DD036E}">
      <dsp:nvSpPr>
        <dsp:cNvPr id="0" name=""/>
        <dsp:cNvSpPr/>
      </dsp:nvSpPr>
      <dsp:spPr>
        <a:xfrm>
          <a:off x="0" y="2879724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Time to Market</a:t>
          </a:r>
        </a:p>
      </dsp:txBody>
      <dsp:txXfrm>
        <a:off x="0" y="2879724"/>
        <a:ext cx="6373813" cy="1439862"/>
      </dsp:txXfrm>
    </dsp:sp>
    <dsp:sp modelId="{6D002F26-053C-4E8F-B802-2C8035C46587}">
      <dsp:nvSpPr>
        <dsp:cNvPr id="0" name=""/>
        <dsp:cNvSpPr/>
      </dsp:nvSpPr>
      <dsp:spPr>
        <a:xfrm>
          <a:off x="0" y="4319587"/>
          <a:ext cx="6373813" cy="0"/>
        </a:xfrm>
        <a:prstGeom prst="line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accent2">
              <a:hueOff val="-1502167"/>
              <a:satOff val="-9757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773E8-596C-48F9-8723-6821214E6272}">
      <dsp:nvSpPr>
        <dsp:cNvPr id="0" name=""/>
        <dsp:cNvSpPr/>
      </dsp:nvSpPr>
      <dsp:spPr>
        <a:xfrm>
          <a:off x="0" y="4319587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Manual to deploy and provisioning the infra</a:t>
          </a:r>
        </a:p>
      </dsp:txBody>
      <dsp:txXfrm>
        <a:off x="0" y="4319587"/>
        <a:ext cx="6373813" cy="143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CBCD9-47E4-406B-A115-8D6C64711725}">
      <dsp:nvSpPr>
        <dsp:cNvPr id="0" name=""/>
        <dsp:cNvSpPr/>
      </dsp:nvSpPr>
      <dsp:spPr>
        <a:xfrm>
          <a:off x="0" y="4499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8F3E7-EF6A-4704-AB4F-F6ABC46949B0}">
      <dsp:nvSpPr>
        <dsp:cNvPr id="0" name=""/>
        <dsp:cNvSpPr/>
      </dsp:nvSpPr>
      <dsp:spPr>
        <a:xfrm>
          <a:off x="289918" y="220141"/>
          <a:ext cx="527124" cy="527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13D24-32C4-47BD-B5DE-055AD6A98771}">
      <dsp:nvSpPr>
        <dsp:cNvPr id="0" name=""/>
        <dsp:cNvSpPr/>
      </dsp:nvSpPr>
      <dsp:spPr>
        <a:xfrm>
          <a:off x="1106961" y="4499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Increase Page Loads</a:t>
          </a:r>
        </a:p>
      </dsp:txBody>
      <dsp:txXfrm>
        <a:off x="1106961" y="4499"/>
        <a:ext cx="5266852" cy="958408"/>
      </dsp:txXfrm>
    </dsp:sp>
    <dsp:sp modelId="{94F6B2D2-8262-4DBB-87B9-9CAFF74E4496}">
      <dsp:nvSpPr>
        <dsp:cNvPr id="0" name=""/>
        <dsp:cNvSpPr/>
      </dsp:nvSpPr>
      <dsp:spPr>
        <a:xfrm>
          <a:off x="0" y="120251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DDDB0-9D99-4FED-B3F6-ACEB75D341BE}">
      <dsp:nvSpPr>
        <dsp:cNvPr id="0" name=""/>
        <dsp:cNvSpPr/>
      </dsp:nvSpPr>
      <dsp:spPr>
        <a:xfrm>
          <a:off x="289918" y="1418152"/>
          <a:ext cx="527124" cy="527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F8899-9700-4A2B-8E77-C73BAF93EDC9}">
      <dsp:nvSpPr>
        <dsp:cNvPr id="0" name=""/>
        <dsp:cNvSpPr/>
      </dsp:nvSpPr>
      <dsp:spPr>
        <a:xfrm>
          <a:off x="1106961" y="120251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Streamline the integrations</a:t>
          </a:r>
        </a:p>
      </dsp:txBody>
      <dsp:txXfrm>
        <a:off x="1106961" y="1202510"/>
        <a:ext cx="5266852" cy="958408"/>
      </dsp:txXfrm>
    </dsp:sp>
    <dsp:sp modelId="{0CBFB218-A910-421D-BDC9-C60F2A4EF60C}">
      <dsp:nvSpPr>
        <dsp:cNvPr id="0" name=""/>
        <dsp:cNvSpPr/>
      </dsp:nvSpPr>
      <dsp:spPr>
        <a:xfrm>
          <a:off x="0" y="240052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35842-47FB-41ED-B8C1-1FFC2D224F68}">
      <dsp:nvSpPr>
        <dsp:cNvPr id="0" name=""/>
        <dsp:cNvSpPr/>
      </dsp:nvSpPr>
      <dsp:spPr>
        <a:xfrm>
          <a:off x="289918" y="2616162"/>
          <a:ext cx="527124" cy="527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4E8BF-DF05-4F2E-96B1-92B6F95057B6}">
      <dsp:nvSpPr>
        <dsp:cNvPr id="0" name=""/>
        <dsp:cNvSpPr/>
      </dsp:nvSpPr>
      <dsp:spPr>
        <a:xfrm>
          <a:off x="1106961" y="240052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 demand Scaling</a:t>
          </a:r>
        </a:p>
      </dsp:txBody>
      <dsp:txXfrm>
        <a:off x="1106961" y="2400520"/>
        <a:ext cx="5266852" cy="958408"/>
      </dsp:txXfrm>
    </dsp:sp>
    <dsp:sp modelId="{14DCF69A-E1EF-4602-BC7A-93AA6B0EA598}">
      <dsp:nvSpPr>
        <dsp:cNvPr id="0" name=""/>
        <dsp:cNvSpPr/>
      </dsp:nvSpPr>
      <dsp:spPr>
        <a:xfrm>
          <a:off x="0" y="359853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7998D-D13D-4B4B-BB4D-68898BDFC3C3}">
      <dsp:nvSpPr>
        <dsp:cNvPr id="0" name=""/>
        <dsp:cNvSpPr/>
      </dsp:nvSpPr>
      <dsp:spPr>
        <a:xfrm>
          <a:off x="289918" y="3814173"/>
          <a:ext cx="527124" cy="527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0E26E-14E3-4F50-B859-E4D57AEF4671}">
      <dsp:nvSpPr>
        <dsp:cNvPr id="0" name=""/>
        <dsp:cNvSpPr/>
      </dsp:nvSpPr>
      <dsp:spPr>
        <a:xfrm>
          <a:off x="1106961" y="359853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99.99% Availability</a:t>
          </a:r>
        </a:p>
      </dsp:txBody>
      <dsp:txXfrm>
        <a:off x="1106961" y="3598531"/>
        <a:ext cx="5266852" cy="958408"/>
      </dsp:txXfrm>
    </dsp:sp>
    <dsp:sp modelId="{A88C070A-498B-4E8D-B9DE-E031E83EAB7B}">
      <dsp:nvSpPr>
        <dsp:cNvPr id="0" name=""/>
        <dsp:cNvSpPr/>
      </dsp:nvSpPr>
      <dsp:spPr>
        <a:xfrm>
          <a:off x="0" y="479654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90D51-3C01-4628-82A1-514B26ECA00A}">
      <dsp:nvSpPr>
        <dsp:cNvPr id="0" name=""/>
        <dsp:cNvSpPr/>
      </dsp:nvSpPr>
      <dsp:spPr>
        <a:xfrm>
          <a:off x="289918" y="5012183"/>
          <a:ext cx="527124" cy="527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797AE-A0EA-4E95-BD4C-7C4E7B97A273}">
      <dsp:nvSpPr>
        <dsp:cNvPr id="0" name=""/>
        <dsp:cNvSpPr/>
      </dsp:nvSpPr>
      <dsp:spPr>
        <a:xfrm>
          <a:off x="1106961" y="479654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retention</a:t>
          </a:r>
        </a:p>
      </dsp:txBody>
      <dsp:txXfrm>
        <a:off x="1106961" y="4796541"/>
        <a:ext cx="5266852" cy="958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4F100-AFF9-4FB3-B04A-8917672ED368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D9694-B983-4A80-88DE-001DD7246F72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Double the Customer base in next 3 years (1 to 2 Million users)</a:t>
          </a:r>
        </a:p>
      </dsp:txBody>
      <dsp:txXfrm>
        <a:off x="0" y="703"/>
        <a:ext cx="6373813" cy="1151608"/>
      </dsp:txXfrm>
    </dsp:sp>
    <dsp:sp modelId="{A813BCF5-4002-42A1-BA11-A5D07A569E98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2">
            <a:hueOff val="-375542"/>
            <a:satOff val="-2439"/>
            <a:lumOff val="-539"/>
            <a:alphaOff val="0"/>
          </a:schemeClr>
        </a:solidFill>
        <a:ln w="12700" cap="flat" cmpd="sng" algn="ctr">
          <a:solidFill>
            <a:schemeClr val="accent2">
              <a:hueOff val="-375542"/>
              <a:satOff val="-2439"/>
              <a:lumOff val="-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FBAD5-3D55-4900-907A-6BCEC951D90B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Expand the business US to Europe</a:t>
          </a:r>
        </a:p>
      </dsp:txBody>
      <dsp:txXfrm>
        <a:off x="0" y="1152311"/>
        <a:ext cx="6373813" cy="1151608"/>
      </dsp:txXfrm>
    </dsp:sp>
    <dsp:sp modelId="{512A0379-B465-472E-9555-988C3A4BF01F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2">
            <a:hueOff val="-751084"/>
            <a:satOff val="-4879"/>
            <a:lumOff val="-1078"/>
            <a:alphaOff val="0"/>
          </a:schemeClr>
        </a:solidFill>
        <a:ln w="12700" cap="flat" cmpd="sng" algn="ctr">
          <a:solidFill>
            <a:schemeClr val="accent2">
              <a:hueOff val="-751084"/>
              <a:satOff val="-4879"/>
              <a:lumOff val="-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69679-6A3E-4AF8-A8C4-DB01F0A2B852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Reduced the Man power</a:t>
          </a:r>
        </a:p>
      </dsp:txBody>
      <dsp:txXfrm>
        <a:off x="0" y="2303920"/>
        <a:ext cx="6373813" cy="1151608"/>
      </dsp:txXfrm>
    </dsp:sp>
    <dsp:sp modelId="{B962578E-2409-4F97-8C1D-8DC897703CD0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2">
            <a:hueOff val="-1126625"/>
            <a:satOff val="-7318"/>
            <a:lumOff val="-1617"/>
            <a:alphaOff val="0"/>
          </a:schemeClr>
        </a:solidFill>
        <a:ln w="12700" cap="flat" cmpd="sng" algn="ctr">
          <a:solidFill>
            <a:schemeClr val="accent2">
              <a:hueOff val="-1126625"/>
              <a:satOff val="-7318"/>
              <a:lumOff val="-1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A336E-CA7A-4637-88C0-E818EBA7101D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One Click deployments</a:t>
          </a:r>
        </a:p>
      </dsp:txBody>
      <dsp:txXfrm>
        <a:off x="0" y="3455529"/>
        <a:ext cx="6373813" cy="1151608"/>
      </dsp:txXfrm>
    </dsp:sp>
    <dsp:sp modelId="{8C0AE0C0-6C5A-4D77-AA68-35F928B2C602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accent2">
              <a:hueOff val="-1502167"/>
              <a:satOff val="-9757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85A44-2093-48CF-A8E5-B06139CC5577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Page load should be less than a second with 10 K concurrent users</a:t>
          </a:r>
        </a:p>
      </dsp:txBody>
      <dsp:txXfrm>
        <a:off x="0" y="4607138"/>
        <a:ext cx="6373813" cy="11516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2325C-9B78-4622-A6F0-3AF294419922}">
      <dsp:nvSpPr>
        <dsp:cNvPr id="0" name=""/>
        <dsp:cNvSpPr/>
      </dsp:nvSpPr>
      <dsp:spPr>
        <a:xfrm>
          <a:off x="0" y="206724"/>
          <a:ext cx="6373813" cy="1228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ReHost</a:t>
          </a:r>
          <a:r>
            <a:rPr lang="en-US" sz="5000" kern="1200" dirty="0"/>
            <a:t> (Lift and Shift)</a:t>
          </a:r>
        </a:p>
      </dsp:txBody>
      <dsp:txXfrm>
        <a:off x="59970" y="266694"/>
        <a:ext cx="6253873" cy="1108560"/>
      </dsp:txXfrm>
    </dsp:sp>
    <dsp:sp modelId="{06518990-3929-4CD2-9F52-34399C9A7011}">
      <dsp:nvSpPr>
        <dsp:cNvPr id="0" name=""/>
        <dsp:cNvSpPr/>
      </dsp:nvSpPr>
      <dsp:spPr>
        <a:xfrm>
          <a:off x="0" y="1579225"/>
          <a:ext cx="6373813" cy="1228500"/>
        </a:xfrm>
        <a:prstGeom prst="roundRect">
          <a:avLst/>
        </a:prstGeom>
        <a:solidFill>
          <a:schemeClr val="accent2">
            <a:hueOff val="-500722"/>
            <a:satOff val="-3252"/>
            <a:lumOff val="-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Refactor</a:t>
          </a:r>
        </a:p>
      </dsp:txBody>
      <dsp:txXfrm>
        <a:off x="59970" y="1639195"/>
        <a:ext cx="6253873" cy="1108560"/>
      </dsp:txXfrm>
    </dsp:sp>
    <dsp:sp modelId="{78771ED1-7D89-445F-A182-50892D48C28B}">
      <dsp:nvSpPr>
        <dsp:cNvPr id="0" name=""/>
        <dsp:cNvSpPr/>
      </dsp:nvSpPr>
      <dsp:spPr>
        <a:xfrm>
          <a:off x="0" y="2951725"/>
          <a:ext cx="6373813" cy="1228500"/>
        </a:xfrm>
        <a:prstGeom prst="roundRect">
          <a:avLst/>
        </a:prstGeom>
        <a:solidFill>
          <a:schemeClr val="accent2">
            <a:hueOff val="-1001445"/>
            <a:satOff val="-6505"/>
            <a:lumOff val="-14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ReArchitect</a:t>
          </a:r>
          <a:endParaRPr lang="en-US" sz="5000" kern="1200" dirty="0"/>
        </a:p>
      </dsp:txBody>
      <dsp:txXfrm>
        <a:off x="59970" y="3011695"/>
        <a:ext cx="6253873" cy="1108560"/>
      </dsp:txXfrm>
    </dsp:sp>
    <dsp:sp modelId="{7C2F4AE6-3D53-49B6-BB84-38C9017B2231}">
      <dsp:nvSpPr>
        <dsp:cNvPr id="0" name=""/>
        <dsp:cNvSpPr/>
      </dsp:nvSpPr>
      <dsp:spPr>
        <a:xfrm>
          <a:off x="0" y="4324225"/>
          <a:ext cx="6373813" cy="1228500"/>
        </a:xfrm>
        <a:prstGeom prst="roundRect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ReBuilt</a:t>
          </a:r>
          <a:endParaRPr lang="en-US" sz="5000" kern="1200" dirty="0"/>
        </a:p>
      </dsp:txBody>
      <dsp:txXfrm>
        <a:off x="59970" y="4384195"/>
        <a:ext cx="6253873" cy="1108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207A6-DCD2-48B6-844A-B35F2A0CBC8C}">
      <dsp:nvSpPr>
        <dsp:cNvPr id="0" name=""/>
        <dsp:cNvSpPr/>
      </dsp:nvSpPr>
      <dsp:spPr>
        <a:xfrm>
          <a:off x="0" y="18624"/>
          <a:ext cx="8300780" cy="900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Readiness – Environment readiness, trainings, Access privileges – 15 days</a:t>
          </a:r>
        </a:p>
      </dsp:txBody>
      <dsp:txXfrm>
        <a:off x="43978" y="62602"/>
        <a:ext cx="8212824" cy="812944"/>
      </dsp:txXfrm>
    </dsp:sp>
    <dsp:sp modelId="{57911D0A-CF8E-4C2F-919C-6A037F3C7AED}">
      <dsp:nvSpPr>
        <dsp:cNvPr id="0" name=""/>
        <dsp:cNvSpPr/>
      </dsp:nvSpPr>
      <dsp:spPr>
        <a:xfrm>
          <a:off x="0" y="982884"/>
          <a:ext cx="8300780" cy="900900"/>
        </a:xfrm>
        <a:prstGeom prst="roundRect">
          <a:avLst/>
        </a:prstGeom>
        <a:solidFill>
          <a:schemeClr val="accent2">
            <a:hueOff val="-300433"/>
            <a:satOff val="-1951"/>
            <a:lumOff val="-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 – Identify the Resources and dependencies, SLA’s,  POC, Rearchitect the proposal if required  AND Migration Planning. 30 days</a:t>
          </a:r>
        </a:p>
      </dsp:txBody>
      <dsp:txXfrm>
        <a:off x="43978" y="1026862"/>
        <a:ext cx="8212824" cy="812944"/>
      </dsp:txXfrm>
    </dsp:sp>
    <dsp:sp modelId="{27FBE327-AD96-4C4D-AE64-02CD6AC36342}">
      <dsp:nvSpPr>
        <dsp:cNvPr id="0" name=""/>
        <dsp:cNvSpPr/>
      </dsp:nvSpPr>
      <dsp:spPr>
        <a:xfrm>
          <a:off x="0" y="1947144"/>
          <a:ext cx="8300780" cy="900900"/>
        </a:xfrm>
        <a:prstGeom prst="roundRect">
          <a:avLst/>
        </a:prstGeom>
        <a:solidFill>
          <a:schemeClr val="accent2">
            <a:hueOff val="-600867"/>
            <a:satOff val="-3903"/>
            <a:lumOff val="-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Provisioning – Built the environment – 30 days</a:t>
          </a:r>
        </a:p>
      </dsp:txBody>
      <dsp:txXfrm>
        <a:off x="43978" y="1991122"/>
        <a:ext cx="8212824" cy="812944"/>
      </dsp:txXfrm>
    </dsp:sp>
    <dsp:sp modelId="{3C05A43E-6C53-4E9F-B15B-FDA003964715}">
      <dsp:nvSpPr>
        <dsp:cNvPr id="0" name=""/>
        <dsp:cNvSpPr/>
      </dsp:nvSpPr>
      <dsp:spPr>
        <a:xfrm>
          <a:off x="0" y="2911405"/>
          <a:ext cx="8300780" cy="900900"/>
        </a:xfrm>
        <a:prstGeom prst="roundRect">
          <a:avLst/>
        </a:prstGeom>
        <a:solidFill>
          <a:schemeClr val="accent2">
            <a:hueOff val="-901300"/>
            <a:satOff val="-5854"/>
            <a:lumOff val="-1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Monitoring – Setup the Monitoring and Alerting, incase of any issues go back to old env. </a:t>
          </a:r>
          <a:endParaRPr lang="en-US" sz="2200" kern="1200" dirty="0"/>
        </a:p>
      </dsp:txBody>
      <dsp:txXfrm>
        <a:off x="43978" y="2955383"/>
        <a:ext cx="8212824" cy="812944"/>
      </dsp:txXfrm>
    </dsp:sp>
    <dsp:sp modelId="{F5BAE787-540B-47E6-B671-5DBFE4550521}">
      <dsp:nvSpPr>
        <dsp:cNvPr id="0" name=""/>
        <dsp:cNvSpPr/>
      </dsp:nvSpPr>
      <dsp:spPr>
        <a:xfrm>
          <a:off x="0" y="3875665"/>
          <a:ext cx="8300780" cy="900900"/>
        </a:xfrm>
        <a:prstGeom prst="roundRect">
          <a:avLst/>
        </a:prstGeom>
        <a:solidFill>
          <a:schemeClr val="accent2">
            <a:hueOff val="-1201734"/>
            <a:satOff val="-7806"/>
            <a:lumOff val="-1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 – End to End testing. – 1 week</a:t>
          </a:r>
        </a:p>
      </dsp:txBody>
      <dsp:txXfrm>
        <a:off x="43978" y="3919643"/>
        <a:ext cx="8212824" cy="812944"/>
      </dsp:txXfrm>
    </dsp:sp>
    <dsp:sp modelId="{76774794-3D2B-4310-9657-4F393AF34347}">
      <dsp:nvSpPr>
        <dsp:cNvPr id="0" name=""/>
        <dsp:cNvSpPr/>
      </dsp:nvSpPr>
      <dsp:spPr>
        <a:xfrm>
          <a:off x="0" y="4839925"/>
          <a:ext cx="8300780" cy="900900"/>
        </a:xfrm>
        <a:prstGeom prst="roundRect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Migration – Redirect the traffic to Cloud environment – 1 hour</a:t>
          </a:r>
        </a:p>
      </dsp:txBody>
      <dsp:txXfrm>
        <a:off x="43978" y="4883903"/>
        <a:ext cx="8212824" cy="812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February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63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February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9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February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3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February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February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February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5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February 18,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8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February 18,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78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February 18,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February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4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February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February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35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12D27-EEB6-6468-7897-ECADD3E4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Azure Migration Strategy</a:t>
            </a:r>
            <a:br>
              <a:rPr lang="en-US" sz="5400"/>
            </a:b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CB874-5F1C-54A0-FF52-3E0096DFE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Zantac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6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FBB4E4A7-6E9F-838A-2B74-1E2034677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4EE35-9D30-1825-644B-32781DC7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Existing Architecture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AD7A2C-CA25-A31A-4CAF-F4901CCB3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1281275"/>
            <a:ext cx="7345363" cy="4297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675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C3ABD-E5E9-06EE-D1A3-E38E52E6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Current Challenges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4AEFB6C-230A-8046-8D75-E42A45827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61061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30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1DCD1-24CB-12F0-A88C-5E78009C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FE9785-3598-4701-06E5-6A9D1E34D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01160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30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119DA-FFA1-6958-4C98-F7F2CD49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KPI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DA43AE-9BD7-E05F-E8DE-F74046F0B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17071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77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F5FB3-9F54-3477-2CDF-E4426121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9603F6-2A26-93FA-F010-D792EE2B2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4740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41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7402A-6801-2F7C-7EFA-332EC162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Hybrid Proposed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7CD8A104-6E88-C57A-9791-DDA4B4F5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695450"/>
            <a:ext cx="9202737" cy="4397375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E7410F-8830-8264-57D1-07FD44390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149" y="1520825"/>
            <a:ext cx="1677987" cy="4572000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1DE93-AE15-2F2A-2BD3-FA569ADD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Migration</a:t>
            </a:r>
            <a:br>
              <a:rPr lang="en-US" dirty="0"/>
            </a:br>
            <a:r>
              <a:rPr lang="en-US" dirty="0"/>
              <a:t>Road Map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BA090C8-29D0-412F-4C7C-9805BD870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021230"/>
              </p:ext>
            </p:extLst>
          </p:nvPr>
        </p:nvGraphicFramePr>
        <p:xfrm>
          <a:off x="3340359" y="549275"/>
          <a:ext cx="8300780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21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54483-AD97-F755-FF32-D7C70A9F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9600"/>
              <a:t>Thank you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636762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187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Sitka Heading</vt:lpstr>
      <vt:lpstr>Source Sans Pro</vt:lpstr>
      <vt:lpstr>3DFloatVTI</vt:lpstr>
      <vt:lpstr>Azure Migration Strategy </vt:lpstr>
      <vt:lpstr>Existing Architecture</vt:lpstr>
      <vt:lpstr>Current Challenges</vt:lpstr>
      <vt:lpstr>Objectives</vt:lpstr>
      <vt:lpstr>KPI</vt:lpstr>
      <vt:lpstr>Options</vt:lpstr>
      <vt:lpstr>Hybrid Proposed</vt:lpstr>
      <vt:lpstr>Migration Road Map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Migration</dc:title>
  <dc:creator>Harikrishna g (TA Digital)</dc:creator>
  <cp:lastModifiedBy>Harikrishna g (TA Digital)</cp:lastModifiedBy>
  <cp:revision>14</cp:revision>
  <dcterms:created xsi:type="dcterms:W3CDTF">2023-02-10T06:57:55Z</dcterms:created>
  <dcterms:modified xsi:type="dcterms:W3CDTF">2023-02-18T04:11:42Z</dcterms:modified>
</cp:coreProperties>
</file>