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3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7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39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94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1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98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11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26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4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31E9D9-7033-4C40-A937-3661B612C8F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FADE1-E97A-9036-A80E-FAB978310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000" dirty="0"/>
              <a:t>A Aplicação do Processo de KDD aos Dados da COVID-19: Um Estudo de Caso no Rio Grande do Sul,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F454D-A89E-1A99-C275-FBF85AA54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v. Heisler, </a:t>
            </a:r>
            <a:r>
              <a:rPr lang="pt-BR" dirty="0" err="1"/>
              <a:t>joaquim</a:t>
            </a:r>
            <a:r>
              <a:rPr lang="pt-BR" dirty="0"/>
              <a:t> v. c. assunção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5C7DC7-6856-503F-6D89-5A044EE67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87" y="4936715"/>
            <a:ext cx="1405385" cy="13238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F6CA59-ECF8-1470-D6E0-9FE9B59E7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80" y="5085984"/>
            <a:ext cx="1852658" cy="10252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2F7783E-840D-93FD-6B70-F75C7FAB9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91" y="5157076"/>
            <a:ext cx="1944488" cy="8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Para posteriormente aplicar os algoritmos de mineração de dados é necessário que os dados sejam transformados, para “servirem” ao algoritmo.</a:t>
            </a:r>
          </a:p>
          <a:p>
            <a:pPr lvl="1"/>
            <a:r>
              <a:rPr lang="pt-BR" sz="2400" dirty="0"/>
              <a:t>Como mais de um algoritmo de mineração de dados foi aplicado, as etapas de transformação serão expostas juntamente dos algoritmos.</a:t>
            </a:r>
          </a:p>
        </p:txBody>
      </p:sp>
    </p:spTree>
    <p:extLst>
      <p:ext uri="{BB962C8B-B14F-4D97-AF65-F5344CB8AC3E}">
        <p14:creationId xmlns:p14="http://schemas.microsoft.com/office/powerpoint/2010/main" val="217472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Foram aplicados algoritmos de associação de dados e de classificação de dados.</a:t>
            </a:r>
          </a:p>
          <a:p>
            <a:pPr lvl="1"/>
            <a:r>
              <a:rPr lang="pt-BR" sz="2400" dirty="0"/>
              <a:t>Primeiramente serão mostradas as etapas referentes ao método de associação, e posteriormente o método de classificação.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7485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 algoritmo de associação escolhido para este trabalho foi o </a:t>
            </a:r>
            <a:r>
              <a:rPr lang="pt-BR" sz="2400" dirty="0" err="1"/>
              <a:t>Apriori</a:t>
            </a:r>
            <a:r>
              <a:rPr lang="pt-BR" sz="2400" dirty="0"/>
              <a:t>, visto que os dados disponíveis tem um formato adequado.</a:t>
            </a:r>
          </a:p>
          <a:p>
            <a:pPr lvl="1"/>
            <a:r>
              <a:rPr lang="pt-BR" sz="2400" dirty="0"/>
              <a:t>Este algoritmo trabalha com dados preferencialmente binários (verdadeiro ou falso). Os dados selecionados são basicamente binários (são definidos como “SIM” e “NÃO”, no caso dos sintomas, e “ÓBITO” e “RECUPERADO”, no caso da evolução do paciente).</a:t>
            </a:r>
          </a:p>
          <a:p>
            <a:pPr lvl="1"/>
            <a:r>
              <a:rPr lang="pt-BR" sz="2400" dirty="0"/>
              <a:t>O algoritmo funciona com base em podas baseadas em suporte. Os conjuntos são verificados, e se não tem um suporte mínimo são descartados.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835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AC897-5AB9-0626-CBA0-3F1C49F6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D889B-7DFB-5895-A94B-DD54E03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pt-BR" sz="2400" b="1" dirty="0"/>
              <a:t>Objetivo Geral:</a:t>
            </a:r>
          </a:p>
          <a:p>
            <a:pPr lvl="3"/>
            <a:r>
              <a:rPr lang="pt-BR" sz="2000" dirty="0"/>
              <a:t>Aplicar o processo de Descoberta de Conhecimento em Bases de Dados (KDD) para identificar padrões nos dados da pandemia de COVID-19 no Rio Grande do Sul.</a:t>
            </a:r>
          </a:p>
          <a:p>
            <a:pPr lvl="2"/>
            <a:r>
              <a:rPr lang="pt-BR" sz="2400" b="1" dirty="0"/>
              <a:t>Objetivos Específicos:</a:t>
            </a:r>
          </a:p>
          <a:p>
            <a:pPr lvl="3"/>
            <a:r>
              <a:rPr lang="pt-BR" sz="2000" dirty="0"/>
              <a:t>Coletar e preparar dados abrangentes sobre casos de COVID-19 no estado.</a:t>
            </a:r>
          </a:p>
          <a:p>
            <a:pPr lvl="3"/>
            <a:r>
              <a:rPr lang="pt-BR" sz="2000" dirty="0"/>
              <a:t>Utilizar técnicas de mineração de dados para identificar associações entre sintomas e desfechos dos pacientes.</a:t>
            </a:r>
          </a:p>
          <a:p>
            <a:pPr lvl="3"/>
            <a:r>
              <a:rPr lang="pt-BR" sz="2000" dirty="0"/>
              <a:t>Apresentar visualizações e análises dos padrões identificados.</a:t>
            </a:r>
          </a:p>
          <a:p>
            <a:pPr lvl="3"/>
            <a:r>
              <a:rPr lang="pt-BR" sz="2000" dirty="0"/>
              <a:t>Contribuir com informações valiosas para futuras pesquisas em saúde pública.</a:t>
            </a:r>
          </a:p>
          <a:p>
            <a:pPr lvl="2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0734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CA1E-C0E5-7391-8C4E-E8E628BB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9089C-60DD-C800-1B2E-92CD372B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200" dirty="0"/>
              <a:t>No início de 2020 a Organização Mundial da Saúde (OMS) oficializou a COVID-19 como uma pandemia global</a:t>
            </a:r>
          </a:p>
          <a:p>
            <a:pPr lvl="1"/>
            <a:r>
              <a:rPr lang="pt-BR" sz="2200" dirty="0"/>
              <a:t>Com isso, entidades começaram a coletar e divulgar dados sobre a pandemia.</a:t>
            </a:r>
          </a:p>
          <a:p>
            <a:pPr lvl="1"/>
            <a:r>
              <a:rPr lang="pt-BR" sz="2200" dirty="0"/>
              <a:t>O governo do estado do Rio Grande do Sul desenvolveu um painel da COVID-19, apresentando um dashboard interativo e disponibilizando dados para download.</a:t>
            </a:r>
          </a:p>
          <a:p>
            <a:pPr lvl="1"/>
            <a:r>
              <a:rPr lang="pt-BR" sz="2200" dirty="0"/>
              <a:t>Os conjuntos de dados incluem informações detalhadas sobre cada caso confirmado de COVID-19 no estado.</a:t>
            </a:r>
          </a:p>
          <a:p>
            <a:pPr lvl="1"/>
            <a:r>
              <a:rPr lang="pt-BR" sz="2200" dirty="0"/>
              <a:t>Cada linha representa um paciente e inclui dados sobre sintomas apresentados e a evolução do caso (recuperação ou óbito).</a:t>
            </a:r>
          </a:p>
        </p:txBody>
      </p:sp>
    </p:spTree>
    <p:extLst>
      <p:ext uri="{BB962C8B-B14F-4D97-AF65-F5344CB8AC3E}">
        <p14:creationId xmlns:p14="http://schemas.microsoft.com/office/powerpoint/2010/main" val="394725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15C0-A207-D887-003F-88B22BF9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20C16-BF25-D428-D239-78F13604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As opções de dados para download são por ano ou os dados completos.</a:t>
            </a:r>
          </a:p>
          <a:p>
            <a:pPr lvl="1"/>
            <a:r>
              <a:rPr lang="pt-BR" sz="2400" dirty="0"/>
              <a:t>Neste trabalho são usados os dados entre 2020 e 2023.</a:t>
            </a:r>
          </a:p>
          <a:p>
            <a:pPr lvl="1"/>
            <a:r>
              <a:rPr lang="pt-BR" sz="2400" dirty="0"/>
              <a:t>O </a:t>
            </a:r>
            <a:r>
              <a:rPr lang="pt-BR" sz="2400" i="1" dirty="0" err="1"/>
              <a:t>dataset</a:t>
            </a:r>
            <a:r>
              <a:rPr lang="pt-BR" sz="2400" dirty="0"/>
              <a:t> utilizado conta com mais de 3 milhões de linhas e pesa mais de 600MB</a:t>
            </a:r>
          </a:p>
        </p:txBody>
      </p:sp>
    </p:spTree>
    <p:extLst>
      <p:ext uri="{BB962C8B-B14F-4D97-AF65-F5344CB8AC3E}">
        <p14:creationId xmlns:p14="http://schemas.microsoft.com/office/powerpoint/2010/main" val="210202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7E989-7EA4-1B6D-AA34-53AA4967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5D1F5-04CF-C20F-E17A-FCFC233E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pt-BR" sz="2400" dirty="0"/>
              <a:t>Neste trabalho a metodologia do Processo de Descoberta de Conhecimento em Bases de Dados </a:t>
            </a:r>
            <a:r>
              <a:rPr lang="pt-BR" sz="2400" i="1" dirty="0"/>
              <a:t>(</a:t>
            </a:r>
            <a:r>
              <a:rPr lang="pt-BR" sz="2400" i="1" dirty="0" err="1"/>
              <a:t>Knowledge</a:t>
            </a:r>
            <a:r>
              <a:rPr lang="pt-BR" sz="2400" i="1" dirty="0"/>
              <a:t> Discovery in </a:t>
            </a:r>
            <a:r>
              <a:rPr lang="pt-BR" sz="2400" i="1" dirty="0" err="1"/>
              <a:t>Databases</a:t>
            </a:r>
            <a:r>
              <a:rPr lang="pt-BR" sz="2400" i="1" dirty="0"/>
              <a:t> - KDD) </a:t>
            </a:r>
            <a:r>
              <a:rPr lang="pt-BR" sz="2400" dirty="0"/>
              <a:t>proposta por </a:t>
            </a:r>
            <a:r>
              <a:rPr lang="pt-BR" sz="2400" dirty="0" err="1"/>
              <a:t>Fayyad</a:t>
            </a:r>
            <a:r>
              <a:rPr lang="pt-BR" sz="2400" dirty="0"/>
              <a:t> et. al. (1996)</a:t>
            </a:r>
            <a:r>
              <a:rPr lang="pt-BR" sz="2400" i="1" dirty="0"/>
              <a:t> </a:t>
            </a:r>
            <a:r>
              <a:rPr lang="pt-BR" sz="2400" dirty="0"/>
              <a:t>foi utilizada.</a:t>
            </a:r>
          </a:p>
          <a:p>
            <a:pPr lvl="2"/>
            <a:r>
              <a:rPr lang="pt-BR" sz="2400" dirty="0"/>
              <a:t>Todas as etapas foram realizadas, porém somente as mais relevantes serão mostradas.</a:t>
            </a:r>
          </a:p>
          <a:p>
            <a:pPr lvl="2"/>
            <a:r>
              <a:rPr lang="pt-BR" sz="2400" dirty="0"/>
              <a:t>A linguagem R foi utilizada.</a:t>
            </a:r>
          </a:p>
          <a:p>
            <a:pPr lvl="2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998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84377-3227-6555-F1DB-14B53F0D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B7EF26-48A6-8C87-0782-D3A4B4835D62}"/>
              </a:ext>
            </a:extLst>
          </p:cNvPr>
          <p:cNvSpPr txBox="1"/>
          <p:nvPr/>
        </p:nvSpPr>
        <p:spPr>
          <a:xfrm>
            <a:off x="1621345" y="5616920"/>
            <a:ext cx="894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do artigo “</a:t>
            </a:r>
            <a:r>
              <a:rPr lang="en-US" dirty="0"/>
              <a:t>From data mining to knowledge discovery in databases.</a:t>
            </a:r>
            <a:r>
              <a:rPr lang="pt-BR" dirty="0"/>
              <a:t>”, </a:t>
            </a:r>
            <a:r>
              <a:rPr lang="pt-BR" dirty="0" err="1"/>
              <a:t>Fayyad</a:t>
            </a:r>
            <a:r>
              <a:rPr lang="pt-BR" dirty="0"/>
              <a:t> et. Al (1996)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273221-0FAB-9F0A-D467-1F64496DD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27" y="2139393"/>
            <a:ext cx="7455746" cy="28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4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43A1E-66F3-8ADF-9C57-9CA4855C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Extração e seleção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8DC07-35E1-E2DC-13CC-3AC2D818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Os dados foram extraídos (em </a:t>
            </a:r>
            <a:r>
              <a:rPr lang="pt-BR" sz="2400" dirty="0" err="1"/>
              <a:t>csv</a:t>
            </a:r>
            <a:r>
              <a:rPr lang="pt-BR" sz="2400" dirty="0"/>
              <a:t>) do painel fornecido pelo Estado do Rio Grande do Sul.</a:t>
            </a:r>
          </a:p>
          <a:p>
            <a:pPr lvl="1"/>
            <a:r>
              <a:rPr lang="pt-BR" sz="2400" dirty="0"/>
              <a:t>Não existem dados relevantes faltantes do </a:t>
            </a:r>
            <a:r>
              <a:rPr lang="pt-BR" sz="2400" dirty="0" err="1"/>
              <a:t>dataset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Os dados contam com as informações do caso específico de COVID-19 (como cidade, idade do paciente, sintomas, evolução do paciente, entre outros).</a:t>
            </a:r>
          </a:p>
          <a:p>
            <a:pPr lvl="1"/>
            <a:r>
              <a:rPr lang="pt-BR" sz="2400" dirty="0"/>
              <a:t>Foram selecionados para este trabalho os dados de sintomas e evolução do paciente.</a:t>
            </a:r>
          </a:p>
        </p:txBody>
      </p:sp>
    </p:spTree>
    <p:extLst>
      <p:ext uri="{BB962C8B-B14F-4D97-AF65-F5344CB8AC3E}">
        <p14:creationId xmlns:p14="http://schemas.microsoft.com/office/powerpoint/2010/main" val="357751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Primeiramente ter uma visão geral dos dados foram criados novos conjuntos de dados para criar algumas visualizações.</a:t>
            </a:r>
          </a:p>
          <a:p>
            <a:pPr lvl="1"/>
            <a:r>
              <a:rPr lang="pt-BR" sz="2400" dirty="0"/>
              <a:t>As visualizações mais relevantes criadas nesta etapa são os gráficos de quantidade de casos e quantidade de óbitos diários.</a:t>
            </a:r>
          </a:p>
        </p:txBody>
      </p:sp>
    </p:spTree>
    <p:extLst>
      <p:ext uri="{BB962C8B-B14F-4D97-AF65-F5344CB8AC3E}">
        <p14:creationId xmlns:p14="http://schemas.microsoft.com/office/powerpoint/2010/main" val="367813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1FAC48-3843-E0B2-738F-5BBBFDDFE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3" y="1941342"/>
            <a:ext cx="11508974" cy="3428571"/>
          </a:xfrm>
        </p:spPr>
      </p:pic>
    </p:spTree>
    <p:extLst>
      <p:ext uri="{BB962C8B-B14F-4D97-AF65-F5344CB8AC3E}">
        <p14:creationId xmlns:p14="http://schemas.microsoft.com/office/powerpoint/2010/main" val="2143753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432</TotalTime>
  <Words>625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Retrospectiva</vt:lpstr>
      <vt:lpstr>A Aplicação do Processo de KDD aos Dados da COVID-19: Um Estudo de Caso no Rio Grande do Sul, Brasil</vt:lpstr>
      <vt:lpstr>Objetivos</vt:lpstr>
      <vt:lpstr>Dados</vt:lpstr>
      <vt:lpstr>Dados</vt:lpstr>
      <vt:lpstr>Metodologia</vt:lpstr>
      <vt:lpstr>Metodologia</vt:lpstr>
      <vt:lpstr>Extração e seleção dos dados</vt:lpstr>
      <vt:lpstr>Visualização</vt:lpstr>
      <vt:lpstr>Visualização</vt:lpstr>
      <vt:lpstr>Transformação</vt:lpstr>
      <vt:lpstr>Mineração de Dados</vt:lpstr>
      <vt:lpstr>Associação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Aplicação do Processo de KDD aos Dados da COVID-19: Um Estudo de Caso no Rio Grande do Sul, Brasil</dc:title>
  <dc:creator>Gabriel Heisler</dc:creator>
  <cp:lastModifiedBy>Gabriel Heisler</cp:lastModifiedBy>
  <cp:revision>5</cp:revision>
  <dcterms:created xsi:type="dcterms:W3CDTF">2024-04-08T12:04:56Z</dcterms:created>
  <dcterms:modified xsi:type="dcterms:W3CDTF">2024-04-09T14:18:05Z</dcterms:modified>
</cp:coreProperties>
</file>