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3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0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70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39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72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94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1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98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11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26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94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53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FADE1-E97A-9036-A80E-FAB978310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000" dirty="0"/>
              <a:t>A Aplicação do Processo de KDD aos Dados da COVID-19: Um Estudo de Caso no Rio Grande do Sul, Brasil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BF454D-A89E-1A99-C275-FBF85AA54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Gabriel v. Heisler, </a:t>
            </a:r>
            <a:r>
              <a:rPr lang="pt-BR" dirty="0" err="1"/>
              <a:t>joaquim</a:t>
            </a:r>
            <a:r>
              <a:rPr lang="pt-BR" dirty="0"/>
              <a:t> v. c. assunção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5C7DC7-6856-503F-6D89-5A044EE67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787" y="4936715"/>
            <a:ext cx="1405385" cy="13238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3F6CA59-ECF8-1470-D6E0-9FE9B59E7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180" y="5085984"/>
            <a:ext cx="1852658" cy="10252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2F7783E-840D-93FD-6B70-F75C7FAB9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91" y="5157076"/>
            <a:ext cx="1944488" cy="88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3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AC897-5AB9-0626-CBA0-3F1C49F6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8D889B-7DFB-5895-A94B-DD54E037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pt-BR" sz="2400" b="1" dirty="0"/>
              <a:t>Objetivo Geral:</a:t>
            </a:r>
          </a:p>
          <a:p>
            <a:pPr lvl="3"/>
            <a:r>
              <a:rPr lang="pt-BR" sz="2000" dirty="0"/>
              <a:t>Aplicar o processo de Descoberta de Conhecimento em Bases de Dados (KDD) para identificar padrões nos dados da pandemia de COVID-19 no Rio Grande do Sul.</a:t>
            </a:r>
          </a:p>
          <a:p>
            <a:pPr lvl="2"/>
            <a:r>
              <a:rPr lang="pt-BR" sz="2400" b="1" dirty="0"/>
              <a:t>Objetivos Específicos:</a:t>
            </a:r>
          </a:p>
          <a:p>
            <a:pPr lvl="3"/>
            <a:r>
              <a:rPr lang="pt-BR" sz="2000" dirty="0"/>
              <a:t>Coletar e preparar dados abrangentes sobre casos de COVID-19 no estado.</a:t>
            </a:r>
          </a:p>
          <a:p>
            <a:pPr lvl="3"/>
            <a:r>
              <a:rPr lang="pt-BR" sz="2000" dirty="0"/>
              <a:t>Utilizar técnicas de mineração de dados para identificar associações entre sintomas e desfechos dos pacientes.</a:t>
            </a:r>
          </a:p>
          <a:p>
            <a:pPr lvl="3"/>
            <a:r>
              <a:rPr lang="pt-BR" sz="2000" dirty="0"/>
              <a:t>Apresentar visualizações e análises dos padrões identificados.</a:t>
            </a:r>
          </a:p>
          <a:p>
            <a:pPr lvl="3"/>
            <a:r>
              <a:rPr lang="pt-BR" sz="2000" dirty="0"/>
              <a:t>Contribuir com informações valiosas para futuras pesquisas em saúde pública.</a:t>
            </a:r>
          </a:p>
          <a:p>
            <a:pPr lvl="2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0734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CA1E-C0E5-7391-8C4E-E8E628BB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C9089C-60DD-C800-1B2E-92CD372B3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200" dirty="0"/>
              <a:t>No começo do ano de 2020 a Organização Mundial da Saúde declarou a COVID-19 uma pandemia.</a:t>
            </a:r>
          </a:p>
          <a:p>
            <a:pPr lvl="1"/>
            <a:r>
              <a:rPr lang="pt-BR" sz="2200" dirty="0"/>
              <a:t>Com isso, entidades começaram a juntar dados, e depois a divulgar</a:t>
            </a:r>
          </a:p>
          <a:p>
            <a:pPr lvl="1"/>
            <a:r>
              <a:rPr lang="pt-BR" sz="2200" dirty="0"/>
              <a:t>O governo do estado do Rio Grande do Sul criou um painel da COVID-19, onde tem um dashboard e também disponibilizam os dados para download</a:t>
            </a:r>
          </a:p>
          <a:p>
            <a:pPr lvl="1"/>
            <a:r>
              <a:rPr lang="pt-BR" sz="2200" dirty="0"/>
              <a:t>Entre os </a:t>
            </a:r>
            <a:r>
              <a:rPr lang="pt-BR" sz="2200" i="1" dirty="0" err="1"/>
              <a:t>datasets</a:t>
            </a:r>
            <a:r>
              <a:rPr lang="pt-BR" sz="2200" i="1" dirty="0"/>
              <a:t> </a:t>
            </a:r>
            <a:r>
              <a:rPr lang="pt-BR" sz="2200" dirty="0"/>
              <a:t>existem conjuntos que mostram todos os casos de COVID-19 no estado, sendo um paciente por linha. Mostra os sintomas que o paciente teve e a evolução (recuperação ou óbito) do caso dele.</a:t>
            </a:r>
          </a:p>
        </p:txBody>
      </p:sp>
    </p:spTree>
    <p:extLst>
      <p:ext uri="{BB962C8B-B14F-4D97-AF65-F5344CB8AC3E}">
        <p14:creationId xmlns:p14="http://schemas.microsoft.com/office/powerpoint/2010/main" val="394725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84377-3227-6555-F1DB-14B53F0D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B7EF26-48A6-8C87-0782-D3A4B4835D62}"/>
              </a:ext>
            </a:extLst>
          </p:cNvPr>
          <p:cNvSpPr txBox="1"/>
          <p:nvPr/>
        </p:nvSpPr>
        <p:spPr>
          <a:xfrm>
            <a:off x="1928320" y="5630988"/>
            <a:ext cx="833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Figura do artigo “</a:t>
            </a:r>
            <a:r>
              <a:rPr lang="en-US" dirty="0"/>
              <a:t>From data mining to knowledge discovery in databases.</a:t>
            </a:r>
            <a:r>
              <a:rPr lang="pt-BR" dirty="0"/>
              <a:t>”, </a:t>
            </a:r>
            <a:r>
              <a:rPr lang="pt-BR" dirty="0" err="1"/>
              <a:t>Fayyad</a:t>
            </a:r>
            <a:r>
              <a:rPr lang="pt-BR" dirty="0"/>
              <a:t> et. 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273221-0FAB-9F0A-D467-1F64496DD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127" y="2139393"/>
            <a:ext cx="7455746" cy="280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4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115C0-A207-D887-003F-88B22BF9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220C16-BF25-D428-D239-78F13604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020256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394</TotalTime>
  <Words>233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Retrospectiva</vt:lpstr>
      <vt:lpstr>A Aplicação do Processo de KDD aos Dados da COVID-19: Um Estudo de Caso no Rio Grande do Sul, Brasil</vt:lpstr>
      <vt:lpstr>Objetivos</vt:lpstr>
      <vt:lpstr>Dados</vt:lpstr>
      <vt:lpstr>Metodologia</vt:lpstr>
      <vt:lpstr>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Aplicação do Processo de KDD aos Dados da COVID-19: Um Estudo de Caso no Rio Grande do Sul, Brasil</dc:title>
  <dc:creator>Gabriel Heisler</dc:creator>
  <cp:lastModifiedBy>Gabriel Heisler</cp:lastModifiedBy>
  <cp:revision>3</cp:revision>
  <dcterms:created xsi:type="dcterms:W3CDTF">2024-04-08T12:04:56Z</dcterms:created>
  <dcterms:modified xsi:type="dcterms:W3CDTF">2024-04-09T13:13:28Z</dcterms:modified>
</cp:coreProperties>
</file>