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3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7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39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72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1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9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11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6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94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31E9D9-7033-4C40-A937-3661B612C8FD}" type="datetimeFigureOut">
              <a:rPr lang="pt-BR" smtClean="0"/>
              <a:t>08/04/2024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54871-D66D-48C0-829F-73E6459B6D4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3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ADE1-E97A-9036-A80E-FAB978310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000" dirty="0"/>
              <a:t>A Aplicação do Processo de KDD aos Dados da COVID-19: Um Estudo de Caso no Rio Grande do Sul,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BF454D-A89E-1A99-C275-FBF85AA54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Gabriel v. Heisler, </a:t>
            </a:r>
            <a:r>
              <a:rPr lang="pt-BR" dirty="0" err="1"/>
              <a:t>joaquim</a:t>
            </a:r>
            <a:r>
              <a:rPr lang="pt-BR" dirty="0"/>
              <a:t> v. c. assunção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5C7DC7-6856-503F-6D89-5A044EE67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95" y="4936712"/>
            <a:ext cx="1405385" cy="13238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F6CA59-ECF8-1470-D6E0-9FE9B59E7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421" y="5085983"/>
            <a:ext cx="1852658" cy="10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AC897-5AB9-0626-CBA0-3F1C49F6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8D889B-7DFB-5895-A94B-DD54E037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34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84377-3227-6555-F1DB-14B53F0D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0E95578-508A-FA0F-25AF-96D704648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28" y="1978466"/>
            <a:ext cx="9093744" cy="342352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B7EF26-48A6-8C87-0782-D3A4B4835D62}"/>
              </a:ext>
            </a:extLst>
          </p:cNvPr>
          <p:cNvSpPr txBox="1"/>
          <p:nvPr/>
        </p:nvSpPr>
        <p:spPr>
          <a:xfrm>
            <a:off x="1928320" y="5630988"/>
            <a:ext cx="8335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Figura do artigo “</a:t>
            </a:r>
            <a:r>
              <a:rPr lang="en-US" dirty="0"/>
              <a:t>From data mining to knowledge discovery in databases.</a:t>
            </a:r>
            <a:r>
              <a:rPr lang="pt-BR" dirty="0"/>
              <a:t>”, </a:t>
            </a:r>
            <a:r>
              <a:rPr lang="pt-BR" dirty="0" err="1"/>
              <a:t>Fayyad</a:t>
            </a:r>
            <a:r>
              <a:rPr lang="pt-BR" dirty="0"/>
              <a:t> et. al</a:t>
            </a:r>
          </a:p>
        </p:txBody>
      </p:sp>
    </p:spTree>
    <p:extLst>
      <p:ext uri="{BB962C8B-B14F-4D97-AF65-F5344CB8AC3E}">
        <p14:creationId xmlns:p14="http://schemas.microsoft.com/office/powerpoint/2010/main" val="44314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115C0-A207-D887-003F-88B22B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20C16-BF25-D428-D239-78F13604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20256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54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A Aplicação do Processo de KDD aos Dados da COVID-19: Um Estudo de Caso no Rio Grande do Sul, Brasil</vt:lpstr>
      <vt:lpstr>Introdução</vt:lpstr>
      <vt:lpstr>Metodologia</vt:lpstr>
      <vt:lpstr>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Aplicação do Processo de KDD aos Dados da COVID-19: Um Estudo de Caso no Rio Grande do Sul, Brasil</dc:title>
  <dc:creator>Gabriel Heisler</dc:creator>
  <cp:lastModifiedBy>Gabriel Heisler</cp:lastModifiedBy>
  <cp:revision>1</cp:revision>
  <dcterms:created xsi:type="dcterms:W3CDTF">2024-04-08T12:04:56Z</dcterms:created>
  <dcterms:modified xsi:type="dcterms:W3CDTF">2024-04-08T16:11:20Z</dcterms:modified>
</cp:coreProperties>
</file>