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7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33A04A4-E30C-4ACE-8757-C796E8A3EF60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1030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97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31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81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48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70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63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76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96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55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33A04A4-E30C-4ACE-8757-C796E8A3EF60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9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E247E-9FF0-48B5-A640-D335E7149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Potencializando a Tomada de Decisão Acadêmica: O Desenvolvimento de um Dashboard Dinâmico para as Disciplinas do Curso de Ciência da Computação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23592B-9770-412C-B414-CCB380DB6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V. Heisler, Josiane C. </a:t>
            </a:r>
            <a:r>
              <a:rPr lang="pt-BR" dirty="0" err="1"/>
              <a:t>Aggens</a:t>
            </a:r>
            <a:r>
              <a:rPr lang="pt-BR" dirty="0"/>
              <a:t>, Giovani R. </a:t>
            </a:r>
            <a:r>
              <a:rPr lang="pt-BR" dirty="0" err="1"/>
              <a:t>Librelotto</a:t>
            </a:r>
            <a:endParaRPr lang="pt-BR" dirty="0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3383C79-6988-4B91-8B71-3801E5775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787" y="5704794"/>
            <a:ext cx="1406704" cy="77847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7A2CD76-B290-4EAB-B17D-7F51970AE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37" y="5334806"/>
            <a:ext cx="1518454" cy="151845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803B1C5-0D82-4D2F-A911-C9B4CED1A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9" y="5557301"/>
            <a:ext cx="1003732" cy="94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2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237AB17-FD22-4960-B43C-8AB11B702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4" y="1828800"/>
            <a:ext cx="7769454" cy="43458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3: outros dados</a:t>
            </a:r>
          </a:p>
        </p:txBody>
      </p:sp>
    </p:spTree>
    <p:extLst>
      <p:ext uri="{BB962C8B-B14F-4D97-AF65-F5344CB8AC3E}">
        <p14:creationId xmlns:p14="http://schemas.microsoft.com/office/powerpoint/2010/main" val="418716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BF2C9-D632-449D-9007-2E263D4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1: visão geral de disciplina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96825E6-DE29-43AD-A8C6-715B333E6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81" y="1828800"/>
            <a:ext cx="7734489" cy="4351338"/>
          </a:xfrm>
        </p:spPr>
      </p:pic>
    </p:spTree>
    <p:extLst>
      <p:ext uri="{BB962C8B-B14F-4D97-AF65-F5344CB8AC3E}">
        <p14:creationId xmlns:p14="http://schemas.microsoft.com/office/powerpoint/2010/main" val="5290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006B9F-7FDA-4D25-8963-24EE1AD69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81" y="1828800"/>
            <a:ext cx="7734489" cy="43299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EBF2C9-D632-449D-9007-2E263D4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1: visão geral de disciplina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E112E0A-D9BF-4A3A-B3BE-429B1F56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8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30C56-716C-4C40-B740-EB28FA39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1: escolha de disciplinas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752088-7A03-4D29-8EAE-82F0A738C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56" y="2570756"/>
            <a:ext cx="8516539" cy="2867425"/>
          </a:xfrm>
        </p:spPr>
      </p:pic>
    </p:spTree>
    <p:extLst>
      <p:ext uri="{BB962C8B-B14F-4D97-AF65-F5344CB8AC3E}">
        <p14:creationId xmlns:p14="http://schemas.microsoft.com/office/powerpoint/2010/main" val="149527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2: visão geral do curso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3691D2-2338-4843-A3D0-B1739A05B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20" y="1828800"/>
            <a:ext cx="7759610" cy="4351338"/>
          </a:xfrm>
        </p:spPr>
      </p:pic>
    </p:spTree>
    <p:extLst>
      <p:ext uri="{BB962C8B-B14F-4D97-AF65-F5344CB8AC3E}">
        <p14:creationId xmlns:p14="http://schemas.microsoft.com/office/powerpoint/2010/main" val="313856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801190-A24F-41C5-B8DC-59638828F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5" y="1828801"/>
            <a:ext cx="7759610" cy="43613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2: visão geral do curso</a:t>
            </a:r>
          </a:p>
        </p:txBody>
      </p:sp>
    </p:spTree>
    <p:extLst>
      <p:ext uri="{BB962C8B-B14F-4D97-AF65-F5344CB8AC3E}">
        <p14:creationId xmlns:p14="http://schemas.microsoft.com/office/powerpoint/2010/main" val="152665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2: visão geral do curso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4C446A8-9027-49DE-9D8A-90431FC64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5" y="1828801"/>
            <a:ext cx="7759610" cy="43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6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DC18A9-FFE2-4A31-A202-65E6384DB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5" y="1828801"/>
            <a:ext cx="7759610" cy="43637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2: visão geral do curso</a:t>
            </a:r>
          </a:p>
        </p:txBody>
      </p:sp>
    </p:spTree>
    <p:extLst>
      <p:ext uri="{BB962C8B-B14F-4D97-AF65-F5344CB8AC3E}">
        <p14:creationId xmlns:p14="http://schemas.microsoft.com/office/powerpoint/2010/main" val="49478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A92D866-223C-4749-88FA-6C8D0308F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4" y="1828800"/>
            <a:ext cx="7769454" cy="43637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3: outros dados</a:t>
            </a:r>
          </a:p>
        </p:txBody>
      </p:sp>
    </p:spTree>
    <p:extLst>
      <p:ext uri="{BB962C8B-B14F-4D97-AF65-F5344CB8AC3E}">
        <p14:creationId xmlns:p14="http://schemas.microsoft.com/office/powerpoint/2010/main" val="4189617595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109</TotalTime>
  <Words>94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Exibir</vt:lpstr>
      <vt:lpstr>Potencializando a Tomada de Decisão Acadêmica: O Desenvolvimento de um Dashboard Dinâmico para as Disciplinas do Curso de Ciência da Computação</vt:lpstr>
      <vt:lpstr>Página 1: visão geral de disciplina</vt:lpstr>
      <vt:lpstr>Página 1: visão geral de disciplina</vt:lpstr>
      <vt:lpstr>Página 1: escolha de disciplinas</vt:lpstr>
      <vt:lpstr>Página 2: visão geral do curso</vt:lpstr>
      <vt:lpstr>Página 2: visão geral do curso</vt:lpstr>
      <vt:lpstr>Página 2: visão geral do curso</vt:lpstr>
      <vt:lpstr>Página 2: visão geral do curso</vt:lpstr>
      <vt:lpstr>Página 3: outros dados</vt:lpstr>
      <vt:lpstr>Página 3: outros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Potencializando a Tomada de Decisão Acadêmica: O Desenvolvimento de um Dashboard Dinâmico para as Disciplinas do Curso de Ciência da Computação</dc:title>
  <dc:creator>Gabriel Heisler</dc:creator>
  <cp:lastModifiedBy>Gabriel Heisler</cp:lastModifiedBy>
  <cp:revision>3</cp:revision>
  <dcterms:created xsi:type="dcterms:W3CDTF">2024-04-02T11:19:06Z</dcterms:created>
  <dcterms:modified xsi:type="dcterms:W3CDTF">2024-04-02T13:20:36Z</dcterms:modified>
</cp:coreProperties>
</file>