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29AF0-5FC8-4132-8324-7BE55AE2E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A772E-2B9C-43E7-BA32-81552CCD5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F3D51-D78D-4643-9B27-A8A6776B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377FB0-2E06-44DB-9FA7-6A84510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722D4-6BFB-484D-9B5B-CE6FD00B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1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3ECE-A544-44C3-98E3-F327D99B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9F5946-AF5C-43E0-88F1-2B546998B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32B5F-28F3-4F46-AD3E-ACC7020F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16A69-52C7-4716-939B-2C0E442B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3FACC-9AC1-43BA-95AE-711F5C5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0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F0676C-B7B3-40E6-8E57-9BC54535E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16F858-9CE8-48CA-893F-A6717E4D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8BE2A-9092-4860-A0CD-B066FF9C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034F82-913A-4710-B0E0-2872072C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28300-420F-4FF3-B5FD-4450C3E1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8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A8380-504A-4FA0-BFC9-6994922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E682F-B0CF-4B24-90E8-A63EE852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9BC7F-2190-4D5B-A714-822B091D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76C79-E804-432A-A23F-F26578BB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D0853-D770-44FA-84AA-CF337513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8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38095-7D94-40CB-A44D-16B51CA2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4962E-8815-4344-8C5E-B0545631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6A62D-B805-4192-B20A-3CE983C9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93E76-39DF-4D98-9DDC-04D7F9EE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E716F-A3EB-46CF-82CA-21FBC94F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21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84E60-8AB1-4F2C-8C41-16EE1073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79661-F568-4CBC-B8DB-DA2D2C564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7E766C-A47C-4391-8B2D-ACBF2EFB5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72B05-4F05-4B83-B091-27E6C5C7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D5C2F6-3D0A-44A8-9E96-5E1316FC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6C1707-446E-4708-852A-E7EC8731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0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DCC56-CFCF-4720-85D8-0DE1E52B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9845E-3D20-43B5-AC7A-57435674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86E955-D505-4F8C-A503-D80BA392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06C56B-AB41-415C-8E77-B7CE2A025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6C9B89-0979-4FA9-BF7B-452F88386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727BC8-0652-456C-AEBB-3F5075BA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9B76E8-7261-4234-97A7-FA68E565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0BC917-D184-4D4F-956B-D0BCB731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56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8CD31-9C23-4CA5-9BAC-C0994879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6CE4B6-7093-4F7A-AE7C-EF23D49B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F176B-CD7E-445D-9CB3-22650523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325574-1414-477E-B01F-D9786F82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5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459E55-05DE-4B5C-A2F5-F5F5B25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8F3E2A-806A-468F-BF84-2F7756E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B485D2-DB1B-403B-A952-29E6ADCA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180E-DC2B-4A44-A548-528D4694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D342F-F51B-43C8-AC1E-1AAE0372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90B649-CA88-4C41-B70D-2E64050F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31251A-190B-4500-98E8-7DE5C976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37072D-0D8E-4CD8-8E52-A5576198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5B0006-423B-4CCD-99AA-490326AC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3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14CA2-536C-433A-846A-B3FBF0BE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3703A3-C031-41ED-A7E4-FC697CACE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A908D-A2F3-4A61-9E0A-DFBDEBD84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C119D4-6355-46F2-A26E-2EA9A592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A7B6C-55A0-4468-863E-83265437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B6527A-C93E-4C7F-8DF6-D51CA543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02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BD89B8-B630-4386-BF5E-3B58C3D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DA1882-60F9-47A0-8D37-C624A5BA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D3E58-C0B0-4560-A30A-A4C368A8D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D5D1-576E-4BA1-A3A0-175FA484E6A6}" type="datetimeFigureOut">
              <a:rPr lang="pt-BR" smtClean="0"/>
              <a:t>30/03/2024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4BF35-474F-462F-BABD-E3D8D1C92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10D86-047B-42C1-9BF3-75772A3B2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A4C0-A59A-4746-A888-36134E561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5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FEB39-B6C3-4889-8F2A-7E3904440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Aprendizado Profundo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F0D8D4-0FC7-4007-B487-02754C5E3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Vinícius Heisler</a:t>
            </a:r>
          </a:p>
        </p:txBody>
      </p:sp>
    </p:spTree>
    <p:extLst>
      <p:ext uri="{BB962C8B-B14F-4D97-AF65-F5344CB8AC3E}">
        <p14:creationId xmlns:p14="http://schemas.microsoft.com/office/powerpoint/2010/main" val="400900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514A2-FEBE-42B4-A947-5400211E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692DF-6147-48FD-AF23-FFEC9950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30" name="Picture 6" descr="Hands–On Machine Learning with Scikit–Learn and TensorFlow">
            <a:extLst>
              <a:ext uri="{FF2B5EF4-FFF2-40B4-BE49-F238E27FC236}">
                <a16:creationId xmlns:a16="http://schemas.microsoft.com/office/drawing/2014/main" id="{CC7F82A3-D25C-4295-AE86-E0C3988D5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63" y="1627464"/>
            <a:ext cx="2745674" cy="360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713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514A2-FEBE-42B4-A947-5400211E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504" y="365125"/>
            <a:ext cx="6602296" cy="1325563"/>
          </a:xfrm>
        </p:spPr>
        <p:txBody>
          <a:bodyPr/>
          <a:lstStyle/>
          <a:p>
            <a:r>
              <a:rPr lang="pt-BR" dirty="0"/>
              <a:t>Livro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692DF-6147-48FD-AF23-FFEC9950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504" y="1825625"/>
            <a:ext cx="6602295" cy="4351338"/>
          </a:xfrm>
        </p:spPr>
        <p:txBody>
          <a:bodyPr/>
          <a:lstStyle/>
          <a:p>
            <a:r>
              <a:rPr lang="pt-BR" dirty="0"/>
              <a:t>Livro disponível na </a:t>
            </a:r>
            <a:r>
              <a:rPr lang="pt-BR" i="1" dirty="0" err="1"/>
              <a:t>Amazon</a:t>
            </a:r>
            <a:endParaRPr lang="pt-BR" i="1" dirty="0"/>
          </a:p>
        </p:txBody>
      </p:sp>
      <p:pic>
        <p:nvPicPr>
          <p:cNvPr id="1030" name="Picture 6" descr="Hands–On Machine Learning with Scikit–Learn and TensorFlow">
            <a:extLst>
              <a:ext uri="{FF2B5EF4-FFF2-40B4-BE49-F238E27FC236}">
                <a16:creationId xmlns:a16="http://schemas.microsoft.com/office/drawing/2014/main" id="{CC7F82A3-D25C-4295-AE86-E0C3988D5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74" y="755010"/>
            <a:ext cx="3809074" cy="499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47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Aprendizado Profundo</vt:lpstr>
      <vt:lpstr>Apresentação do PowerPoint</vt:lpstr>
      <vt:lpstr>Livro principal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Profundo</dc:title>
  <dc:creator>Gabriel Heisler</dc:creator>
  <cp:lastModifiedBy>Gabriel Heisler</cp:lastModifiedBy>
  <cp:revision>2</cp:revision>
  <dcterms:created xsi:type="dcterms:W3CDTF">2024-03-30T11:30:05Z</dcterms:created>
  <dcterms:modified xsi:type="dcterms:W3CDTF">2024-03-30T11:38:55Z</dcterms:modified>
</cp:coreProperties>
</file>