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2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42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1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8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1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F928A4-11F9-4F80-9988-313316B30ED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44507-51B5-A603-E9F4-AD562C1DD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500" dirty="0"/>
              <a:t>trabalho de qualidade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6F80D-A978-CCB9-E79D-C0E6D752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Vinícius Heisler</a:t>
            </a:r>
          </a:p>
        </p:txBody>
      </p:sp>
    </p:spTree>
    <p:extLst>
      <p:ext uri="{BB962C8B-B14F-4D97-AF65-F5344CB8AC3E}">
        <p14:creationId xmlns:p14="http://schemas.microsoft.com/office/powerpoint/2010/main" val="36098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9D099E-753E-36E6-BAA8-AA58DD58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i="1" dirty="0"/>
              <a:t>Towards the Application of Test Driven Development in Big Data Engineering</a:t>
            </a:r>
            <a:endParaRPr lang="pt-BR" sz="45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1B3B6E-B77D-4CC7-4162-1481A4E52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Daniel </a:t>
            </a:r>
            <a:r>
              <a:rPr lang="pt-BR" dirty="0" err="1"/>
              <a:t>Staegemann</a:t>
            </a:r>
            <a:r>
              <a:rPr lang="pt-BR" dirty="0"/>
              <a:t>, Matthias Volk, Mohammad Abdallah, Klaus </a:t>
            </a:r>
            <a:r>
              <a:rPr lang="pt-BR" dirty="0" err="1"/>
              <a:t>Turowski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36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181-6D65-8C06-2275-59ECCBBD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109C5-962A-32A8-63D0-AE36749D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Big Data </a:t>
            </a:r>
            <a:r>
              <a:rPr lang="pt-BR" dirty="0"/>
              <a:t>(</a:t>
            </a:r>
            <a:r>
              <a:rPr lang="pt-BR" i="1" dirty="0"/>
              <a:t>BD) </a:t>
            </a:r>
            <a:r>
              <a:rPr lang="pt-BR" dirty="0"/>
              <a:t>é um termo utilizado para um grande nível de dados...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9864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9204-5F03-08F6-89AC-9A1908F2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Test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DF5C5-BB25-472D-9275-E866C182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Test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(TDD) </a:t>
            </a:r>
            <a:r>
              <a:rPr lang="pt-BR" dirty="0"/>
              <a:t>é, como diz o nome, uma maneira de desenvolvimento voltada a testes.</a:t>
            </a:r>
          </a:p>
          <a:p>
            <a:r>
              <a:rPr lang="pt-BR" dirty="0"/>
              <a:t>Antes de criar novas funções o programador cria testes, e durante a criação do código vai testando.</a:t>
            </a:r>
          </a:p>
          <a:p>
            <a:r>
              <a:rPr lang="pt-BR" dirty="0"/>
              <a:t>Isto é útil pois ao testar gradualmente durante a programação é possível evitar vários problemas que provavelmente seriam mais complicados de serem resolvidos ao finalizar o código</a:t>
            </a:r>
            <a:r>
              <a:rPr lang="pt-BR" u="sng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5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52819-0290-D003-53F9-431AEF78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TDD </a:t>
            </a:r>
            <a:r>
              <a:rPr lang="pt-BR" dirty="0"/>
              <a:t>em BD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F4F7-0520-4726-BAA8-42545FA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F03F12-5092-4C84-1C85-2D5BDA703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68" y="655874"/>
            <a:ext cx="5135064" cy="5116921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F71CF86-50D8-7222-EBF0-20E03853B54C}"/>
              </a:ext>
            </a:extLst>
          </p:cNvPr>
          <p:cNvSpPr txBox="1">
            <a:spLocks/>
          </p:cNvSpPr>
          <p:nvPr/>
        </p:nvSpPr>
        <p:spPr>
          <a:xfrm>
            <a:off x="1159564" y="5772795"/>
            <a:ext cx="9872871" cy="133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800" i="1" dirty="0"/>
              <a:t>Figura retirada do artigo “</a:t>
            </a:r>
            <a:r>
              <a:rPr lang="en-US" sz="1800" dirty="0"/>
              <a:t>Towards the Application of Test Driven Development in Big Data Engineering” (2023), </a:t>
            </a:r>
            <a:r>
              <a:rPr lang="en-US" sz="1800" i="1" dirty="0"/>
              <a:t>de Daniel </a:t>
            </a:r>
            <a:r>
              <a:rPr lang="en-US" sz="1800" i="1" dirty="0" err="1"/>
              <a:t>Staegemann</a:t>
            </a:r>
            <a:r>
              <a:rPr lang="en-US" sz="1800" i="1" dirty="0"/>
              <a:t> et. Al.</a:t>
            </a:r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400604250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</TotalTime>
  <Words>149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Corbel</vt:lpstr>
      <vt:lpstr>Base</vt:lpstr>
      <vt:lpstr>trabalho de qualidade de software</vt:lpstr>
      <vt:lpstr>Towards the Application of Test Driven Development in Big Data Engineering</vt:lpstr>
      <vt:lpstr>Big Data</vt:lpstr>
      <vt:lpstr>Test Driven Development</vt:lpstr>
      <vt:lpstr>TDD em BD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 trabalho de qualidade de software</dc:title>
  <dc:creator>Gabriel Heisler</dc:creator>
  <cp:lastModifiedBy>Gabriel Heisler</cp:lastModifiedBy>
  <cp:revision>2</cp:revision>
  <dcterms:created xsi:type="dcterms:W3CDTF">2024-04-24T17:39:39Z</dcterms:created>
  <dcterms:modified xsi:type="dcterms:W3CDTF">2024-05-07T17:17:03Z</dcterms:modified>
</cp:coreProperties>
</file>