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7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9F928A4-11F9-4F80-9988-313316B30ED3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8CEC39B-4F31-480C-86AE-3A811F54B8FF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604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928A4-11F9-4F80-9988-313316B30ED3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C39B-4F31-480C-86AE-3A811F54B8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28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928A4-11F9-4F80-9988-313316B30ED3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C39B-4F31-480C-86AE-3A811F54B8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842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928A4-11F9-4F80-9988-313316B30ED3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C39B-4F31-480C-86AE-3A811F54B8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28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928A4-11F9-4F80-9988-313316B30ED3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C39B-4F31-480C-86AE-3A811F54B8FF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724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928A4-11F9-4F80-9988-313316B30ED3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C39B-4F31-480C-86AE-3A811F54B8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43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928A4-11F9-4F80-9988-313316B30ED3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C39B-4F31-480C-86AE-3A811F54B8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18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928A4-11F9-4F80-9988-313316B30ED3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C39B-4F31-480C-86AE-3A811F54B8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413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928A4-11F9-4F80-9988-313316B30ED3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C39B-4F31-480C-86AE-3A811F54B8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04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928A4-11F9-4F80-9988-313316B30ED3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C39B-4F31-480C-86AE-3A811F54B8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480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928A4-11F9-4F80-9988-313316B30ED3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C39B-4F31-480C-86AE-3A811F54B8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18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9F928A4-11F9-4F80-9988-313316B30ED3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8CEC39B-4F31-480C-86AE-3A811F54B8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449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44507-51B5-A603-E9F4-AD562C1DD7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500" dirty="0"/>
              <a:t>Primeiro trabalho de qualidade de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36F80D-A978-CCB9-E79D-C0E6D752B7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Gabriel Vinícius Heisler</a:t>
            </a:r>
          </a:p>
        </p:txBody>
      </p:sp>
    </p:spTree>
    <p:extLst>
      <p:ext uri="{BB962C8B-B14F-4D97-AF65-F5344CB8AC3E}">
        <p14:creationId xmlns:p14="http://schemas.microsoft.com/office/powerpoint/2010/main" val="360985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C9D099E-753E-36E6-BAA8-AA58DD58B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i="1" dirty="0"/>
              <a:t>Towards the Application of Test Driven Development in Big Data Engineering</a:t>
            </a:r>
            <a:endParaRPr lang="pt-BR" sz="45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71B3B6E-B77D-4CC7-4162-1481A4E528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Daniel </a:t>
            </a:r>
            <a:r>
              <a:rPr lang="pt-BR" dirty="0" err="1"/>
              <a:t>Staegemann</a:t>
            </a:r>
            <a:r>
              <a:rPr lang="pt-BR" dirty="0"/>
              <a:t>, Matthias Volk, Mohammad Abdallah, Klaus </a:t>
            </a:r>
            <a:r>
              <a:rPr lang="pt-BR" dirty="0" err="1"/>
              <a:t>Turowski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8367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18181-6D65-8C06-2275-59ECCBBD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Big Data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B109C5-962A-32A8-63D0-AE36749D3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/>
              <a:t>Big Data </a:t>
            </a:r>
            <a:r>
              <a:rPr lang="pt-BR" dirty="0"/>
              <a:t>(</a:t>
            </a:r>
            <a:r>
              <a:rPr lang="pt-BR" i="1" dirty="0"/>
              <a:t>BD) </a:t>
            </a:r>
            <a:r>
              <a:rPr lang="pt-BR" dirty="0"/>
              <a:t>é um termo utilizado para um grande nível de dados...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99864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99204-5F03-08F6-89AC-9A1908F2D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Test </a:t>
            </a:r>
            <a:r>
              <a:rPr lang="pt-BR" i="1" dirty="0" err="1"/>
              <a:t>Driven</a:t>
            </a:r>
            <a:r>
              <a:rPr lang="pt-BR" i="1" dirty="0"/>
              <a:t> </a:t>
            </a:r>
            <a:r>
              <a:rPr lang="pt-BR" i="1" dirty="0" err="1"/>
              <a:t>Development</a:t>
            </a:r>
            <a:endParaRPr lang="pt-BR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4DF5C5-BB25-472D-9275-E866C182F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/>
              <a:t>Test </a:t>
            </a:r>
            <a:r>
              <a:rPr lang="pt-BR" i="1" dirty="0" err="1"/>
              <a:t>Driven</a:t>
            </a:r>
            <a:r>
              <a:rPr lang="pt-BR" i="1" dirty="0"/>
              <a:t> </a:t>
            </a:r>
            <a:r>
              <a:rPr lang="pt-BR" i="1" dirty="0" err="1"/>
              <a:t>Development</a:t>
            </a:r>
            <a:r>
              <a:rPr lang="pt-BR" i="1" dirty="0"/>
              <a:t> (TDD) </a:t>
            </a:r>
            <a:r>
              <a:rPr lang="pt-BR" dirty="0"/>
              <a:t>é, como diz o nome, uma maneira de desenvolvimento voltada a testes.</a:t>
            </a:r>
          </a:p>
          <a:p>
            <a:r>
              <a:rPr lang="pt-BR" dirty="0"/>
              <a:t>Antes de criar novas funções o programador cria testes, e durante a criação do código vai testando.</a:t>
            </a:r>
          </a:p>
          <a:p>
            <a:r>
              <a:rPr lang="pt-BR" dirty="0"/>
              <a:t>Isto é útil pois ao testar gradualmente durante a programação é possível evitar vários problemas que provavelmente seriam mais complicados de serem resolvidos ao finalizar o código</a:t>
            </a:r>
            <a:r>
              <a:rPr lang="pt-BR" u="sng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155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52819-0290-D003-53F9-431AEF78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TDD </a:t>
            </a:r>
            <a:r>
              <a:rPr lang="pt-BR" dirty="0"/>
              <a:t>em BD</a:t>
            </a:r>
            <a:endParaRPr lang="pt-BR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72F4F7-0520-4726-BAA8-42545FAF2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949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BF03F12-5092-4C84-1C85-2D5BDA703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468" y="655874"/>
            <a:ext cx="5135064" cy="5116921"/>
          </a:xfr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DF71CF86-50D8-7222-EBF0-20E03853B54C}"/>
              </a:ext>
            </a:extLst>
          </p:cNvPr>
          <p:cNvSpPr txBox="1">
            <a:spLocks/>
          </p:cNvSpPr>
          <p:nvPr/>
        </p:nvSpPr>
        <p:spPr>
          <a:xfrm>
            <a:off x="1159564" y="5772795"/>
            <a:ext cx="9872871" cy="1332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pt-BR" sz="1800" i="1" dirty="0"/>
              <a:t>Figura retirada do artigo “</a:t>
            </a:r>
            <a:r>
              <a:rPr lang="en-US" sz="1800" dirty="0"/>
              <a:t>Towards the Application of Test Driven Development in Big Data Engineering” (2023), </a:t>
            </a:r>
            <a:r>
              <a:rPr lang="en-US" sz="1800" i="1" dirty="0"/>
              <a:t>de Daniel </a:t>
            </a:r>
            <a:r>
              <a:rPr lang="en-US" sz="1800" i="1" dirty="0" err="1"/>
              <a:t>Staegemann</a:t>
            </a:r>
            <a:r>
              <a:rPr lang="en-US" sz="1800" i="1" dirty="0"/>
              <a:t> et. Al.</a:t>
            </a:r>
            <a:endParaRPr lang="pt-BR" sz="1800" i="1" dirty="0"/>
          </a:p>
        </p:txBody>
      </p:sp>
    </p:spTree>
    <p:extLst>
      <p:ext uri="{BB962C8B-B14F-4D97-AF65-F5344CB8AC3E}">
        <p14:creationId xmlns:p14="http://schemas.microsoft.com/office/powerpoint/2010/main" val="4006042500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28</TotalTime>
  <Words>150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8" baseType="lpstr">
      <vt:lpstr>Corbel</vt:lpstr>
      <vt:lpstr>Base</vt:lpstr>
      <vt:lpstr>Primeiro trabalho de qualidade de software</vt:lpstr>
      <vt:lpstr>Towards the Application of Test Driven Development in Big Data Engineering</vt:lpstr>
      <vt:lpstr>Big Data</vt:lpstr>
      <vt:lpstr>Test Driven Development</vt:lpstr>
      <vt:lpstr>TDD em BD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Primeiro trabalho de qualidade de software</dc:title>
  <dc:creator>Gabriel Heisler</dc:creator>
  <cp:lastModifiedBy>Gabriel Heisler</cp:lastModifiedBy>
  <cp:revision>1</cp:revision>
  <dcterms:created xsi:type="dcterms:W3CDTF">2024-04-24T17:39:39Z</dcterms:created>
  <dcterms:modified xsi:type="dcterms:W3CDTF">2024-04-24T18:07:58Z</dcterms:modified>
</cp:coreProperties>
</file>