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7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0828-76EF-42AE-8904-4F0AAFDE88A7}" type="datetimeFigureOut">
              <a:rPr lang="pt-BR" smtClean="0"/>
              <a:pPr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2F96-89FC-4691-AAA2-2CD4824462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Análise dos ambientes de negócios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Aula: 2</a:t>
            </a:r>
          </a:p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 Kleber Luiz N. </a:t>
            </a:r>
            <a:r>
              <a:rPr lang="pt-BR" dirty="0" err="1" smtClean="0"/>
              <a:t>Milaneze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77939"/>
            <a:ext cx="2678260" cy="152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untitl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31382"/>
            <a:ext cx="3960440" cy="92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539552" y="1412776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 – Concorrência monopolística – é o tipo de mercado caracterizado: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 existência de muitas firmas e compradores agindo independentemente;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Cada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fornecedor </a:t>
            </a:r>
            <a:r>
              <a:rPr kumimoji="0" lang="pt-B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vende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um produto diferenciado (diferenciação vertical e horizontal);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Cada firma tem poder sobre a fixação de preços;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 consumidores têm nos produtos substitutos uma fuga para o aumento de preços;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empresas podem entrar e sair livremente do mercado.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1525588" y="1830388"/>
          <a:ext cx="6091237" cy="4064000"/>
        </p:xfrm>
        <a:graphic>
          <a:graphicData uri="http://schemas.openxmlformats.org/presentationml/2006/ole">
            <p:oleObj spid="_x0000_s22530" name="Gráfico" r:id="rId3" imgW="6096075" imgH="4067089" progId="MSGraph.Chart.8">
              <p:embed followColorScheme="full"/>
            </p:oleObj>
          </a:graphicData>
        </a:graphic>
      </p:graphicFrame>
      <p:pic>
        <p:nvPicPr>
          <p:cNvPr id="5" name="Picture 2" descr="untit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9552" y="1037049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III – Monopólio – é o tipo de estrutura de mercado em que: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setor é constituído de uma única empresa, no qual lhe dá a capacidade de agir irrestritamente, como aumentar preço ou reduzir a qualidade;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oferta da empresa é a demanda do setor;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mercado é protegido por barreiras como patentes, proteção governamental, controle das fontes de suprimentos para o produto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IV – Oligopólio – é o mercado caracterizado por: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Poucas grandes empresas e muitos compradores pequenos;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 produtos oferecidos pelas empresas podem ser homogêneos ou diferenciados;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Ser difícil a entrada de novas firmas no mercado;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Interdependência econômica (as estratégias de determinação de preços e de produção de qualquer empresa em particular afetam os níveis de preço e produção do setor como um todo).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87624" y="2780928"/>
          <a:ext cx="6336704" cy="3645408"/>
        </p:xfrm>
        <a:graphic>
          <a:graphicData uri="http://schemas.openxmlformats.org/drawingml/2006/table">
            <a:tbl>
              <a:tblPr/>
              <a:tblGrid>
                <a:gridCol w="3168352"/>
                <a:gridCol w="316835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Tipo de negócio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Ênfase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Supermercado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Giro de estoques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Recursos energéticos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Investimentos de longo prazo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Aeroportuário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Logística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Comércio varejista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Disponibilidade de produtos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Comunicações e correios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Automação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Veículos automotores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Produção em escala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Aeronáutico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Confiabilidade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Satélites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Complexidade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Seguradoras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Serviços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Química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Integração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Engenharia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Acervo técnico e </a:t>
                      </a:r>
                      <a:r>
                        <a:rPr lang="pt-BR" sz="1600" i="1">
                          <a:latin typeface="Arial"/>
                          <a:ea typeface="Times New Roman"/>
                          <a:cs typeface="Times New Roman"/>
                        </a:rPr>
                        <a:t>know-how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Times New Roman"/>
                        </a:rPr>
                        <a:t>Publicidade e propaganda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Times New Roman"/>
                          <a:cs typeface="Times New Roman"/>
                        </a:rPr>
                        <a:t>Talentos humanos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23528" y="1364575"/>
            <a:ext cx="84249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partir da análise das características do ambiente, pode-se estabelecer uma compreensão do funcionamento da organização em relação a seu contexto ambiental no qual está inserida, isso permite definir a tipologia do negócio e sua estratégia de atuação. O quadro a seguir apresenta alguns exemplos.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95536" y="1363990"/>
            <a:ext cx="813690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Ao decidir abrir um negócio, o empreendedor deve estar consciente que existem alguns perigos quanto a este novo negócio, os mais comuns são: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identificar adequadamente qual será o novo negócio;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reconhecer apropriadamente qual será o tipo de cliente a ser atendido;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saber escolher a forma legal de sociedade mais adequada;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planejar suficientemente bem as necessidades financeiras do novo negócio;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errar na escolha do local adequado para o novo negócio;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saber administrar o andamento das operações do novo negócio;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ter conhecimento sobre a produção de bens ou serviços com padrão de qualidade e custo;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desconhecer o mercado e, principalmente, a concorrência;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ter pouco domínio sobre o mercado fornecedor;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saber vender e promover seus produtos ou serviços;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não saber tratar adequadamente o cliente.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611560" y="1098024"/>
            <a:ext cx="770485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Porém se olharmos o novo negócio sob uma perspectiva otimista, podemos identificar alguns fatores que contribuem para a consolidação de um negócio bem sucedido, isto envolve as seguintes questões: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Qual será o novo negócio: produto/serviço/mercado?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Qual será o tipo de cliente a ser atendido?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Qual será a forme legal de sociedade mais adequada?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Quais serão as necessidades financeiras do novo negócio?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Qual será o local adequado para o novo negócio?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Como administrar as operações cotidianas do novo negócio?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Como produzir bens ou serviços dentro de um padrão de qualidade e de custo?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1369799"/>
            <a:ext cx="792088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Como obter conhecimentos profundos sobre o mercado e, principalmente, sobre a concorrência?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Como dominar o mercado fornecedor?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Como vender e promover os produtos/serviços?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Como encantar os clientes?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Para responder estas questões, o planejamento estratégico vem sendo um importante instrumento.</a:t>
            </a:r>
            <a:endParaRPr kumimoji="0" 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b="1" dirty="0" smtClean="0">
                <a:latin typeface="+mj-lt"/>
                <a:ea typeface="+mj-ea"/>
                <a:cs typeface="+mj-cs"/>
              </a:rPr>
              <a:t>UMA BOA SEMANA</a:t>
            </a: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professor_kleber</a:t>
            </a:r>
            <a:r>
              <a:rPr lang="pt-BR" sz="2000" dirty="0" smtClean="0"/>
              <a:t>@itelefonica.com.</a:t>
            </a:r>
            <a:r>
              <a:rPr lang="pt-BR" sz="2000" dirty="0" err="1" smtClean="0"/>
              <a:t>br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77939"/>
            <a:ext cx="2678260" cy="152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untitl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31382"/>
            <a:ext cx="3960440" cy="92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95536" y="3140968"/>
            <a:ext cx="83529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Macroambiente clima: são aquelas vari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á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veis decorrentes, direta ou indiretamente, do poder pol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í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tico tais como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infla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ç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ão, pol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í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tica governamental, PIB e demais vari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á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veis econômicas conjunturais;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Macroambiente solo: são as que sofrem influências de macroambiente clima, por exemplo, um longo período recessivo que irá reduzir a renda da população. Enquadram-se variáveis tratadas de forma estatística, como: renda distribuição geográfica, demográfica e afins;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9552" y="1436583"/>
            <a:ext cx="81369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70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 análise ambiental, são incorporados, naturalmente, os preceitos metodológicos de caracterização de um negócio. As variáveis de acordo com sua natureza intrínseca, e visando à elaboração da análise da conjuntura, foram agrupadas em: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546914"/>
            <a:ext cx="81369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Ambiente operacional: são variáveis com grande inter-relação, e de extrema dificuldade de fazer previsão de apenas uma variável, pois deve-se entender como funciona o ambiente operacional; como alterações na tecnologia, nos hábitos dos consumidores, que trarão influência na forma de operação dos clientes, fornecedores de máquinas e equipamentos, de matérias primas, de tecnologia, prestadores de serviços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etc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Ambiente interno: é constituído pelas aspirações e valores das pessoas que compõem a instituição (gestores, técnicos e funcionários), e como é algo próprio das pessoas, estes não podem ser alterados por mera decisão, de cima para baixo, mas ao contrário, é preciso conhecer este ambiente interno para poder, por meio de sua estratégia, direcioná-la para aproveitar as oportunidades que estas aspirações e valores poderão trazer, bem como evitar possíveis ameaças.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67544" y="1136933"/>
            <a:ext cx="784887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70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essência estrutural de uma estratégia competitiva é relacionar uma o negócio ao seu meio ambiente.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 integração com o meio ambiente, a empresa contrata seus insumo e por ele desembolsa despesas, e na outra ponta, consegue valores pelos seus produtos (bens ou serviços). Complementarmente, tem-se a alocação de ativos, constituídos por máquinas, equipamentos e instalações para a transformação dos insumos produtivos, que não podem ficar parados ou guardados, devendo ser o mais rapidamente aplicados e manipulados por meio da execução dos processos visando a obtenção dos produtos.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preocupação em otimizar os recursos e melhorar a qualidade dos processos na obtenção dos produtos conceitua-se por 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eficiência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Em contrapartida, </a:t>
            </a:r>
            <a:r>
              <a:rPr kumimoji="0" lang="pt-B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eficácia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pode ser conceituada como a preocupação em conseguir o maior valor possível para o produto junto ao mercado conseguido pelo produto a ser atribuído pelo mercado, à medida que satisfaz a suas necessidades.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23528" y="1469390"/>
            <a:ext cx="82809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atual tendência nas organizações é com a produtividade e não mais com a eficiência ou eficácia, assim consideradas isoladamente. Se, de um lado, o incremento nos níveis de eficiência exige um processo de aperfeiçoamento contínuo para a criação de melhores condições competitivas por parte das organizações, de outro, tem-se a produtividade como um conceito econômico que une a visão mercadológica de eficácia com a preocupação de rendimento operacional, que é a ênfase do fator eficiência.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Para esse efeito, pode se dizer que o aumento da produtividade está relacionado à obtenção de melhores resultados econômicos, que, por sua vez dependem da inteligência, da sinergia das pessoas e da qualidade dos processos. Essa qualidade dos processos e, sobretudo, a qualidade do gerenciamento de tais processos é que determinam, em última instância, a produtividade da organização e sua evolução e continuidade.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67544" y="1557947"/>
            <a:ext cx="820891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sobrevivência da empresa deve atender aos aspectos de lucratividade, mercado e tecnologia: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lucratividade é afetada pelo menor valor de despesas e, principalmente, pelo maior valor conseguido. A empresa pode obter níveis de lucratividade acima de seus concorrentes por meio de estratégia de preços mais altos ou de estratégia de menores custos que os incorridos pela concorrência;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 mercado, de forma complementar afeta diretamente o volume de receitas, ele compõe também um indicador de giro, que mensura a rotação, o grau de imobilização e estocagem dos recursos produtivos;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tecnologia, tanto aquele relativo a produtos e processos como o aplicado à gestão de negócios, induz de forma direta, ao menor valor de despesas e ao menor valor de ativos e recursos alocados ao processo.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95536" y="1363990"/>
            <a:ext cx="842493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Em um processo de análise do ambiente de negócios, o mercado, os fornecedores, os concorrentes e os órgãos normalizadores oficiais auxiliam o gestor para fundamentar o planejamento estratégico da empresa: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 análise do mercado, o gestor procura estabelecer sua infraestrutura de comercialização e a forma de venda dos produtos, além de atividades de pós-venda, na forma de assistência técnica e/ou garantia dos produtos. Possibilidade de integração vertical para frente;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Com relação aos fornecedores, o gestor pode mapear os principais insumos, o potencial humano, a tecnologia e a escala mínima econômica e/ou de requisitos/especificações técnicas. Analisa-se elementos tais como: grau de controle de intermediários e fornecedores de matérias primas no mercado fornecedor, facilidade/dificuldade de acesso às fontes de matérias primas e eventual existência de restrição à rede de distribuição e comercialização, em que atacadistas atuam com maior ou menor poder de negociação e possibilidade de integração vertical para trás, em busca de posse de fontes de matérias primas;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1176135"/>
            <a:ext cx="79928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Quanto aos órgãos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normatizadores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oficiais, analisa-se sua influência no comportamento da organização. Com relação ao ramo de negócios, tem-se, por meio de um processo de formulação de estratégias, revisto periodicamente, perfeito conhecimento do mercado de atuação;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 análise dos concorrentes, busca-se identificar sua e sua segmentação, e mais: esforços de vendas em termos de propaganda, prazo de atendimento, distribuição, garantia, assistência técnica, segmentação de mercado e inovação de produtos.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39552" y="4221088"/>
            <a:ext cx="81369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Portanto, os mercados costumam ser caracterizados segundo o grau de concentração de vendedores, isso permite uma avaliação rápida e razoavelmente precisa da provável natureza da concorrência em um mercado. Essas caracterizações de acordo com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Besanko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(2012) são chamadas de estrutura de mercado e influenciam diretamente na estratégia da empresa. Os principais tipos de estrutura de mercado são: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95536" y="1170032"/>
            <a:ext cx="828092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 – Concorrência perfeita – é o tipo de mercado sujeito às grandes condições básicas: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número de firmas e compradores é muito grande onde nenhum deles tem influência significativa no preço;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 produtos são perfeitamente substituídos entre si, ou seja, os produtos são homogêneos;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 consumidores são bem informados que podem procurar o melhor preço sem custos;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firmas podem entrar e sair livremente do mercado;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compras e vendas realizadas individualmente não modificam os preços dos produtos.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  <a:tab pos="685800" algn="l"/>
              </a:tabLst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68580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única decisão, portanto é o quanto produzir e vender No longo prazo as firmas têm apenas lucros normais.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12112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1787</Words>
  <Application>Microsoft Office PowerPoint</Application>
  <PresentationFormat>Apresentação na tela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Tema do Office</vt:lpstr>
      <vt:lpstr>Gráfico</vt:lpstr>
      <vt:lpstr>Análise dos ambientes de negócios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Negócios</dc:title>
  <dc:creator>Kleber</dc:creator>
  <cp:lastModifiedBy>Kleber</cp:lastModifiedBy>
  <cp:revision>21</cp:revision>
  <dcterms:created xsi:type="dcterms:W3CDTF">2012-07-11T23:53:06Z</dcterms:created>
  <dcterms:modified xsi:type="dcterms:W3CDTF">2012-08-13T20:27:30Z</dcterms:modified>
</cp:coreProperties>
</file>