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CAFE-2A71-493E-B849-2ACD33A39207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6E22317-835F-43B8-BF23-9A279DB99F73}">
      <dgm:prSet phldrT="[Texto]" custT="1"/>
      <dgm:spPr/>
      <dgm:t>
        <a:bodyPr/>
        <a:lstStyle/>
        <a:p>
          <a:r>
            <a:rPr lang="pt-BR" sz="2400" b="1" dirty="0" smtClean="0">
              <a:latin typeface="Franklin Gothic Medium" pitchFamily="34" charset="0"/>
            </a:rPr>
            <a:t>Mercado de Massa</a:t>
          </a:r>
          <a:endParaRPr lang="pt-BR" sz="2400" b="1" dirty="0">
            <a:latin typeface="Franklin Gothic Medium" pitchFamily="34" charset="0"/>
          </a:endParaRPr>
        </a:p>
      </dgm:t>
    </dgm:pt>
    <dgm:pt modelId="{346DB1E2-5BCA-4BA8-A702-08AAFA394B3F}" type="parTrans" cxnId="{C0623775-4C83-41DC-B399-103D95BE108E}">
      <dgm:prSet/>
      <dgm:spPr/>
      <dgm:t>
        <a:bodyPr/>
        <a:lstStyle/>
        <a:p>
          <a:endParaRPr lang="pt-BR" b="1"/>
        </a:p>
      </dgm:t>
    </dgm:pt>
    <dgm:pt modelId="{5B1A0698-9BF2-4BD6-BF15-19BE69AFB165}" type="sibTrans" cxnId="{C0623775-4C83-41DC-B399-103D95BE108E}">
      <dgm:prSet/>
      <dgm:spPr/>
      <dgm:t>
        <a:bodyPr/>
        <a:lstStyle/>
        <a:p>
          <a:endParaRPr lang="pt-BR" b="1"/>
        </a:p>
      </dgm:t>
    </dgm:pt>
    <dgm:pt modelId="{A330719C-94A4-4433-9331-C49CE1F95E69}">
      <dgm:prSet phldrT="[Texto]" custT="1"/>
      <dgm:spPr/>
      <dgm:t>
        <a:bodyPr/>
        <a:lstStyle/>
        <a:p>
          <a:r>
            <a:rPr lang="pt-BR" sz="2400" b="1" dirty="0" smtClean="0">
              <a:latin typeface="Franklin Gothic Medium" pitchFamily="34" charset="0"/>
            </a:rPr>
            <a:t>Nicho de Mercado</a:t>
          </a:r>
          <a:endParaRPr lang="pt-BR" sz="2400" b="1" dirty="0">
            <a:latin typeface="Franklin Gothic Medium" pitchFamily="34" charset="0"/>
          </a:endParaRPr>
        </a:p>
      </dgm:t>
    </dgm:pt>
    <dgm:pt modelId="{A4837D1B-CFCE-40B5-B6A5-22ABDBF67D9A}" type="parTrans" cxnId="{60060E47-09E1-46FD-805C-C056657D7BE5}">
      <dgm:prSet/>
      <dgm:spPr/>
      <dgm:t>
        <a:bodyPr/>
        <a:lstStyle/>
        <a:p>
          <a:endParaRPr lang="pt-BR" b="1"/>
        </a:p>
      </dgm:t>
    </dgm:pt>
    <dgm:pt modelId="{2CA2D855-4A75-4D9B-84C1-736D206A3696}" type="sibTrans" cxnId="{60060E47-09E1-46FD-805C-C056657D7BE5}">
      <dgm:prSet/>
      <dgm:spPr/>
      <dgm:t>
        <a:bodyPr/>
        <a:lstStyle/>
        <a:p>
          <a:endParaRPr lang="pt-BR" b="1"/>
        </a:p>
      </dgm:t>
    </dgm:pt>
    <dgm:pt modelId="{CEDE0A42-FEFA-4E39-801A-CFFECFE59838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pt-BR" sz="2000" b="1" dirty="0" smtClean="0">
              <a:latin typeface="Franklin Gothic Medium" pitchFamily="34" charset="0"/>
            </a:rPr>
            <a:t>Segmentado</a:t>
          </a:r>
          <a:endParaRPr lang="pt-BR" sz="2000" b="1" dirty="0">
            <a:latin typeface="Franklin Gothic Medium" pitchFamily="34" charset="0"/>
          </a:endParaRPr>
        </a:p>
      </dgm:t>
    </dgm:pt>
    <dgm:pt modelId="{5E9FEA28-E24E-4238-BAFA-9535EC577E88}" type="parTrans" cxnId="{E742306B-B859-4F8E-BF80-2FF1DFB55C55}">
      <dgm:prSet/>
      <dgm:spPr/>
      <dgm:t>
        <a:bodyPr/>
        <a:lstStyle/>
        <a:p>
          <a:endParaRPr lang="pt-BR" b="1"/>
        </a:p>
      </dgm:t>
    </dgm:pt>
    <dgm:pt modelId="{749E278C-0BCD-4E17-9D94-E792D6A74052}" type="sibTrans" cxnId="{E742306B-B859-4F8E-BF80-2FF1DFB55C55}">
      <dgm:prSet/>
      <dgm:spPr/>
      <dgm:t>
        <a:bodyPr/>
        <a:lstStyle/>
        <a:p>
          <a:endParaRPr lang="pt-BR" b="1"/>
        </a:p>
      </dgm:t>
    </dgm:pt>
    <dgm:pt modelId="{CA88F895-170F-4C01-B45E-89E813713BE6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sz="2400" b="1" dirty="0" smtClean="0">
              <a:latin typeface="Franklin Gothic Medium" pitchFamily="34" charset="0"/>
            </a:rPr>
            <a:t>D</a:t>
          </a:r>
          <a:r>
            <a:rPr lang="pt-BR" sz="2000" b="1" dirty="0" smtClean="0">
              <a:latin typeface="Franklin Gothic Medium" pitchFamily="34" charset="0"/>
            </a:rPr>
            <a:t>iversificado</a:t>
          </a:r>
          <a:endParaRPr lang="pt-BR" sz="2000" b="1" dirty="0">
            <a:latin typeface="Franklin Gothic Medium" pitchFamily="34" charset="0"/>
          </a:endParaRPr>
        </a:p>
      </dgm:t>
    </dgm:pt>
    <dgm:pt modelId="{77DA3D32-B901-4A68-882A-75C07F9B8F3D}" type="parTrans" cxnId="{D0B576C0-C4F9-4984-840F-1B9E1F40141A}">
      <dgm:prSet/>
      <dgm:spPr/>
      <dgm:t>
        <a:bodyPr/>
        <a:lstStyle/>
        <a:p>
          <a:endParaRPr lang="pt-BR" b="1"/>
        </a:p>
      </dgm:t>
    </dgm:pt>
    <dgm:pt modelId="{A8963CB7-1116-4112-A258-7ACE370CE6A0}" type="sibTrans" cxnId="{D0B576C0-C4F9-4984-840F-1B9E1F40141A}">
      <dgm:prSet/>
      <dgm:spPr/>
      <dgm:t>
        <a:bodyPr/>
        <a:lstStyle/>
        <a:p>
          <a:endParaRPr lang="pt-BR" b="1"/>
        </a:p>
      </dgm:t>
    </dgm:pt>
    <dgm:pt modelId="{ED64EE63-F7A0-419B-8CA6-575C8E045D67}" type="pres">
      <dgm:prSet presAssocID="{5426CAFE-2A71-493E-B849-2ACD33A392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D6E0B13-7F83-43B9-9C5B-4103901FF165}" type="pres">
      <dgm:prSet presAssocID="{F6E22317-835F-43B8-BF23-9A279DB99F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CCBC6A-0D9C-426C-A69D-A32B9A3735FC}" type="pres">
      <dgm:prSet presAssocID="{5B1A0698-9BF2-4BD6-BF15-19BE69AFB165}" presName="sibTrans" presStyleCnt="0"/>
      <dgm:spPr/>
    </dgm:pt>
    <dgm:pt modelId="{22AF91F1-ECB0-4C28-9063-DCC0887CE892}" type="pres">
      <dgm:prSet presAssocID="{A330719C-94A4-4433-9331-C49CE1F95E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B030E5-7FE9-4F75-BBD0-AF733569146F}" type="pres">
      <dgm:prSet presAssocID="{2CA2D855-4A75-4D9B-84C1-736D206A3696}" presName="sibTrans" presStyleCnt="0"/>
      <dgm:spPr/>
    </dgm:pt>
    <dgm:pt modelId="{F4C6819B-2556-4EE7-930A-4D171F6455B7}" type="pres">
      <dgm:prSet presAssocID="{CEDE0A42-FEFA-4E39-801A-CFFECFE598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4723F5-22A3-46F6-8574-0D4ACA88A0E0}" type="pres">
      <dgm:prSet presAssocID="{749E278C-0BCD-4E17-9D94-E792D6A74052}" presName="sibTrans" presStyleCnt="0"/>
      <dgm:spPr/>
    </dgm:pt>
    <dgm:pt modelId="{6D71CCB7-3947-4EFD-812F-1839A996912A}" type="pres">
      <dgm:prSet presAssocID="{CA88F895-170F-4C01-B45E-89E813713BE6}" presName="node" presStyleLbl="node1" presStyleIdx="3" presStyleCnt="4" custLinFactNeighborX="-1204" custLinFactNeighborY="470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0623775-4C83-41DC-B399-103D95BE108E}" srcId="{5426CAFE-2A71-493E-B849-2ACD33A39207}" destId="{F6E22317-835F-43B8-BF23-9A279DB99F73}" srcOrd="0" destOrd="0" parTransId="{346DB1E2-5BCA-4BA8-A702-08AAFA394B3F}" sibTransId="{5B1A0698-9BF2-4BD6-BF15-19BE69AFB165}"/>
    <dgm:cxn modelId="{F82A2F16-990F-4C99-8712-1CAA7BFB5336}" type="presOf" srcId="{A330719C-94A4-4433-9331-C49CE1F95E69}" destId="{22AF91F1-ECB0-4C28-9063-DCC0887CE892}" srcOrd="0" destOrd="0" presId="urn:microsoft.com/office/officeart/2005/8/layout/default#1"/>
    <dgm:cxn modelId="{D0B576C0-C4F9-4984-840F-1B9E1F40141A}" srcId="{5426CAFE-2A71-493E-B849-2ACD33A39207}" destId="{CA88F895-170F-4C01-B45E-89E813713BE6}" srcOrd="3" destOrd="0" parTransId="{77DA3D32-B901-4A68-882A-75C07F9B8F3D}" sibTransId="{A8963CB7-1116-4112-A258-7ACE370CE6A0}"/>
    <dgm:cxn modelId="{DB2CE483-B09B-4AC3-9BCD-CAB15BAFE7CD}" type="presOf" srcId="{CEDE0A42-FEFA-4E39-801A-CFFECFE59838}" destId="{F4C6819B-2556-4EE7-930A-4D171F6455B7}" srcOrd="0" destOrd="0" presId="urn:microsoft.com/office/officeart/2005/8/layout/default#1"/>
    <dgm:cxn modelId="{8127717B-CDF3-4BC6-88A0-3EBDC1BA2D03}" type="presOf" srcId="{F6E22317-835F-43B8-BF23-9A279DB99F73}" destId="{DD6E0B13-7F83-43B9-9C5B-4103901FF165}" srcOrd="0" destOrd="0" presId="urn:microsoft.com/office/officeart/2005/8/layout/default#1"/>
    <dgm:cxn modelId="{E742306B-B859-4F8E-BF80-2FF1DFB55C55}" srcId="{5426CAFE-2A71-493E-B849-2ACD33A39207}" destId="{CEDE0A42-FEFA-4E39-801A-CFFECFE59838}" srcOrd="2" destOrd="0" parTransId="{5E9FEA28-E24E-4238-BAFA-9535EC577E88}" sibTransId="{749E278C-0BCD-4E17-9D94-E792D6A74052}"/>
    <dgm:cxn modelId="{A2C03DB0-A7AB-4443-8C86-68885F9F5F17}" type="presOf" srcId="{CA88F895-170F-4C01-B45E-89E813713BE6}" destId="{6D71CCB7-3947-4EFD-812F-1839A996912A}" srcOrd="0" destOrd="0" presId="urn:microsoft.com/office/officeart/2005/8/layout/default#1"/>
    <dgm:cxn modelId="{21D4683E-7200-403F-8458-7C057E3081F0}" type="presOf" srcId="{5426CAFE-2A71-493E-B849-2ACD33A39207}" destId="{ED64EE63-F7A0-419B-8CA6-575C8E045D67}" srcOrd="0" destOrd="0" presId="urn:microsoft.com/office/officeart/2005/8/layout/default#1"/>
    <dgm:cxn modelId="{60060E47-09E1-46FD-805C-C056657D7BE5}" srcId="{5426CAFE-2A71-493E-B849-2ACD33A39207}" destId="{A330719C-94A4-4433-9331-C49CE1F95E69}" srcOrd="1" destOrd="0" parTransId="{A4837D1B-CFCE-40B5-B6A5-22ABDBF67D9A}" sibTransId="{2CA2D855-4A75-4D9B-84C1-736D206A3696}"/>
    <dgm:cxn modelId="{D7AF95D5-4294-48F2-B554-F06747B6EF8E}" type="presParOf" srcId="{ED64EE63-F7A0-419B-8CA6-575C8E045D67}" destId="{DD6E0B13-7F83-43B9-9C5B-4103901FF165}" srcOrd="0" destOrd="0" presId="urn:microsoft.com/office/officeart/2005/8/layout/default#1"/>
    <dgm:cxn modelId="{720D68DE-8161-4848-A87A-3BF205ADD79E}" type="presParOf" srcId="{ED64EE63-F7A0-419B-8CA6-575C8E045D67}" destId="{84CCBC6A-0D9C-426C-A69D-A32B9A3735FC}" srcOrd="1" destOrd="0" presId="urn:microsoft.com/office/officeart/2005/8/layout/default#1"/>
    <dgm:cxn modelId="{03617BC2-1774-4EF2-A534-44798ECD10E9}" type="presParOf" srcId="{ED64EE63-F7A0-419B-8CA6-575C8E045D67}" destId="{22AF91F1-ECB0-4C28-9063-DCC0887CE892}" srcOrd="2" destOrd="0" presId="urn:microsoft.com/office/officeart/2005/8/layout/default#1"/>
    <dgm:cxn modelId="{6465DDB0-2547-4C28-A25F-EE573CFFF50B}" type="presParOf" srcId="{ED64EE63-F7A0-419B-8CA6-575C8E045D67}" destId="{46B030E5-7FE9-4F75-BBD0-AF733569146F}" srcOrd="3" destOrd="0" presId="urn:microsoft.com/office/officeart/2005/8/layout/default#1"/>
    <dgm:cxn modelId="{485DE42F-3C66-4852-8497-B20D4734002B}" type="presParOf" srcId="{ED64EE63-F7A0-419B-8CA6-575C8E045D67}" destId="{F4C6819B-2556-4EE7-930A-4D171F6455B7}" srcOrd="4" destOrd="0" presId="urn:microsoft.com/office/officeart/2005/8/layout/default#1"/>
    <dgm:cxn modelId="{6B7526C8-86AA-41D5-8A0C-BF9E8F6B6093}" type="presParOf" srcId="{ED64EE63-F7A0-419B-8CA6-575C8E045D67}" destId="{D54723F5-22A3-46F6-8574-0D4ACA88A0E0}" srcOrd="5" destOrd="0" presId="urn:microsoft.com/office/officeart/2005/8/layout/default#1"/>
    <dgm:cxn modelId="{A6C56918-5A1B-469C-87C1-20227D4CC448}" type="presParOf" srcId="{ED64EE63-F7A0-419B-8CA6-575C8E045D67}" destId="{6D71CCB7-3947-4EFD-812F-1839A996912A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91A6B-0164-4531-B5F2-6C7B7C850F49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08687162-E24E-40FD-A3A7-42302ABDDCC6}">
      <dgm:prSet phldrT="[Texto]"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BR" b="1" dirty="0" smtClean="0"/>
            <a:t>Pessoal</a:t>
          </a:r>
          <a:endParaRPr lang="pt-BR" b="1" dirty="0"/>
        </a:p>
      </dgm:t>
    </dgm:pt>
    <dgm:pt modelId="{5A60D081-EC2E-4195-8B2E-F85FBCAB4131}" type="parTrans" cxnId="{D6F97D68-76EA-4A49-AE95-F16913722ABC}">
      <dgm:prSet/>
      <dgm:spPr/>
      <dgm:t>
        <a:bodyPr/>
        <a:lstStyle/>
        <a:p>
          <a:endParaRPr lang="pt-BR"/>
        </a:p>
      </dgm:t>
    </dgm:pt>
    <dgm:pt modelId="{DD39D66A-4203-4886-BA14-6DE10872ACDE}" type="sibTrans" cxnId="{D6F97D68-76EA-4A49-AE95-F16913722ABC}">
      <dgm:prSet/>
      <dgm:spPr/>
      <dgm:t>
        <a:bodyPr/>
        <a:lstStyle/>
        <a:p>
          <a:endParaRPr lang="pt-BR"/>
        </a:p>
      </dgm:t>
    </dgm:pt>
    <dgm:pt modelId="{5A0C0BA2-F9A3-46EB-8F1F-685F99A92F7A}">
      <dgm:prSet phldrT="[Texto]"/>
      <dgm:spPr/>
      <dgm:t>
        <a:bodyPr/>
        <a:lstStyle/>
        <a:p>
          <a:r>
            <a:rPr lang="pt-BR" b="1" dirty="0" smtClean="0"/>
            <a:t>Atendimento Pessoal</a:t>
          </a:r>
          <a:endParaRPr lang="pt-BR" b="1" dirty="0"/>
        </a:p>
      </dgm:t>
    </dgm:pt>
    <dgm:pt modelId="{3CACFECE-F658-4194-916B-1AFD8BAB4C5E}" type="parTrans" cxnId="{DF63A3C0-F9C2-4838-9741-BB0B576B72F8}">
      <dgm:prSet/>
      <dgm:spPr/>
      <dgm:t>
        <a:bodyPr/>
        <a:lstStyle/>
        <a:p>
          <a:endParaRPr lang="pt-BR"/>
        </a:p>
      </dgm:t>
    </dgm:pt>
    <dgm:pt modelId="{737D3250-AB1C-47F4-911B-2A34E0605A5E}" type="sibTrans" cxnId="{DF63A3C0-F9C2-4838-9741-BB0B576B72F8}">
      <dgm:prSet/>
      <dgm:spPr/>
      <dgm:t>
        <a:bodyPr/>
        <a:lstStyle/>
        <a:p>
          <a:endParaRPr lang="pt-BR"/>
        </a:p>
      </dgm:t>
    </dgm:pt>
    <dgm:pt modelId="{DC467D72-FDC2-49B3-A439-7496E27A8F28}">
      <dgm:prSet phldrT="[Texto]"/>
      <dgm:spPr/>
      <dgm:t>
        <a:bodyPr/>
        <a:lstStyle/>
        <a:p>
          <a:r>
            <a:rPr lang="pt-BR" b="1" dirty="0" smtClean="0"/>
            <a:t>Atendimento Dedicado</a:t>
          </a:r>
          <a:endParaRPr lang="pt-BR" b="1" dirty="0"/>
        </a:p>
      </dgm:t>
    </dgm:pt>
    <dgm:pt modelId="{7C7E37D9-6130-4F08-B5D7-D90FC561BA3D}" type="parTrans" cxnId="{61CF5F77-512C-4C62-B965-36A3B120F294}">
      <dgm:prSet/>
      <dgm:spPr/>
      <dgm:t>
        <a:bodyPr/>
        <a:lstStyle/>
        <a:p>
          <a:endParaRPr lang="pt-BR"/>
        </a:p>
      </dgm:t>
    </dgm:pt>
    <dgm:pt modelId="{65AEAADD-8E6D-4436-99BC-2A1978BD8F25}" type="sibTrans" cxnId="{61CF5F77-512C-4C62-B965-36A3B120F294}">
      <dgm:prSet/>
      <dgm:spPr/>
      <dgm:t>
        <a:bodyPr/>
        <a:lstStyle/>
        <a:p>
          <a:endParaRPr lang="pt-BR"/>
        </a:p>
      </dgm:t>
    </dgm:pt>
    <dgm:pt modelId="{098ECBF9-0199-4A77-8B97-498CF8D70C19}">
      <dgm:prSet phldrT="[Texto]"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BR" b="1" dirty="0" smtClean="0"/>
            <a:t>Impessoal</a:t>
          </a:r>
          <a:endParaRPr lang="pt-BR" b="1" dirty="0"/>
        </a:p>
      </dgm:t>
    </dgm:pt>
    <dgm:pt modelId="{76ADBD01-0FB5-4585-9248-6391894E6CE0}" type="parTrans" cxnId="{AADF6950-99F7-4B21-971F-9FF1DCBA6C08}">
      <dgm:prSet/>
      <dgm:spPr/>
      <dgm:t>
        <a:bodyPr/>
        <a:lstStyle/>
        <a:p>
          <a:endParaRPr lang="pt-BR"/>
        </a:p>
      </dgm:t>
    </dgm:pt>
    <dgm:pt modelId="{90B60E00-6573-4C24-A027-808BC8F96683}" type="sibTrans" cxnId="{AADF6950-99F7-4B21-971F-9FF1DCBA6C08}">
      <dgm:prSet/>
      <dgm:spPr/>
      <dgm:t>
        <a:bodyPr/>
        <a:lstStyle/>
        <a:p>
          <a:endParaRPr lang="pt-BR"/>
        </a:p>
      </dgm:t>
    </dgm:pt>
    <dgm:pt modelId="{E5BF0003-8DE4-43CC-9358-01FC9C724B7F}">
      <dgm:prSet phldrT="[Texto]"/>
      <dgm:spPr/>
      <dgm:t>
        <a:bodyPr/>
        <a:lstStyle/>
        <a:p>
          <a:r>
            <a:rPr lang="pt-BR" b="1" dirty="0" err="1" smtClean="0"/>
            <a:t>Auto-serviço</a:t>
          </a:r>
          <a:endParaRPr lang="pt-BR" b="1" dirty="0"/>
        </a:p>
      </dgm:t>
    </dgm:pt>
    <dgm:pt modelId="{4BCAA8BD-06F2-476B-97A3-947917C9BDBF}" type="parTrans" cxnId="{C188FCDB-EE50-4A0D-984A-1D3861405860}">
      <dgm:prSet/>
      <dgm:spPr/>
      <dgm:t>
        <a:bodyPr/>
        <a:lstStyle/>
        <a:p>
          <a:endParaRPr lang="pt-BR"/>
        </a:p>
      </dgm:t>
    </dgm:pt>
    <dgm:pt modelId="{67975DB7-602E-4F46-AB87-E01643EC5B0F}" type="sibTrans" cxnId="{C188FCDB-EE50-4A0D-984A-1D3861405860}">
      <dgm:prSet/>
      <dgm:spPr/>
      <dgm:t>
        <a:bodyPr/>
        <a:lstStyle/>
        <a:p>
          <a:endParaRPr lang="pt-BR"/>
        </a:p>
      </dgm:t>
    </dgm:pt>
    <dgm:pt modelId="{4A76BEE3-FB69-45EB-BA58-AE986DC405F9}">
      <dgm:prSet phldrT="[Texto]"/>
      <dgm:spPr/>
      <dgm:t>
        <a:bodyPr/>
        <a:lstStyle/>
        <a:p>
          <a:r>
            <a:rPr lang="pt-BR" b="1" dirty="0" smtClean="0"/>
            <a:t>Automatizado</a:t>
          </a:r>
          <a:endParaRPr lang="pt-BR" b="1" dirty="0"/>
        </a:p>
      </dgm:t>
    </dgm:pt>
    <dgm:pt modelId="{9E70D205-23A3-4C82-8E65-AC1E2CAEDB51}" type="parTrans" cxnId="{379F747A-4771-493E-8B99-F3CD280AC415}">
      <dgm:prSet/>
      <dgm:spPr/>
      <dgm:t>
        <a:bodyPr/>
        <a:lstStyle/>
        <a:p>
          <a:endParaRPr lang="pt-BR"/>
        </a:p>
      </dgm:t>
    </dgm:pt>
    <dgm:pt modelId="{26180705-AF6C-4671-977E-A5DE5DA8408F}" type="sibTrans" cxnId="{379F747A-4771-493E-8B99-F3CD280AC415}">
      <dgm:prSet/>
      <dgm:spPr/>
      <dgm:t>
        <a:bodyPr/>
        <a:lstStyle/>
        <a:p>
          <a:endParaRPr lang="pt-BR"/>
        </a:p>
      </dgm:t>
    </dgm:pt>
    <dgm:pt modelId="{946FDE42-13E5-4069-B450-5D0C711C91BF}">
      <dgm:prSet phldrT="[Texto]"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BR" b="1" dirty="0" smtClean="0"/>
            <a:t>Com a participação do cliente</a:t>
          </a:r>
          <a:endParaRPr lang="pt-BR" b="1" dirty="0"/>
        </a:p>
      </dgm:t>
    </dgm:pt>
    <dgm:pt modelId="{B17115D8-A761-4091-879D-965934B1744D}" type="parTrans" cxnId="{1F50B73C-8DB3-438A-8287-6B701A1C18D9}">
      <dgm:prSet/>
      <dgm:spPr/>
      <dgm:t>
        <a:bodyPr/>
        <a:lstStyle/>
        <a:p>
          <a:endParaRPr lang="pt-BR"/>
        </a:p>
      </dgm:t>
    </dgm:pt>
    <dgm:pt modelId="{179D7BBE-4AA6-47AB-9765-CC7EE2BF8172}" type="sibTrans" cxnId="{1F50B73C-8DB3-438A-8287-6B701A1C18D9}">
      <dgm:prSet/>
      <dgm:spPr/>
      <dgm:t>
        <a:bodyPr/>
        <a:lstStyle/>
        <a:p>
          <a:endParaRPr lang="pt-BR"/>
        </a:p>
      </dgm:t>
    </dgm:pt>
    <dgm:pt modelId="{96423F2A-F734-4C48-9C9A-BFED3E8BA66A}">
      <dgm:prSet phldrT="[Texto]"/>
      <dgm:spPr/>
      <dgm:t>
        <a:bodyPr/>
        <a:lstStyle/>
        <a:p>
          <a:r>
            <a:rPr lang="pt-BR" b="1" dirty="0" smtClean="0"/>
            <a:t>Cocriação</a:t>
          </a:r>
          <a:endParaRPr lang="pt-BR" b="1" dirty="0"/>
        </a:p>
      </dgm:t>
    </dgm:pt>
    <dgm:pt modelId="{464226BF-58BA-451C-8210-595EEDC9BBFB}" type="parTrans" cxnId="{75A1B439-AC5E-4D9E-A587-4775F474073A}">
      <dgm:prSet/>
      <dgm:spPr/>
      <dgm:t>
        <a:bodyPr/>
        <a:lstStyle/>
        <a:p>
          <a:endParaRPr lang="pt-BR"/>
        </a:p>
      </dgm:t>
    </dgm:pt>
    <dgm:pt modelId="{7394B95C-9EC0-4AA3-B687-D068D5B59A09}" type="sibTrans" cxnId="{75A1B439-AC5E-4D9E-A587-4775F474073A}">
      <dgm:prSet/>
      <dgm:spPr/>
      <dgm:t>
        <a:bodyPr/>
        <a:lstStyle/>
        <a:p>
          <a:endParaRPr lang="pt-BR"/>
        </a:p>
      </dgm:t>
    </dgm:pt>
    <dgm:pt modelId="{F50B3B2C-AC10-4010-A65F-605890EE9C93}">
      <dgm:prSet phldrT="[Texto]"/>
      <dgm:spPr/>
      <dgm:t>
        <a:bodyPr/>
        <a:lstStyle/>
        <a:p>
          <a:r>
            <a:rPr lang="pt-BR" b="1" dirty="0" smtClean="0"/>
            <a:t>Comunidade</a:t>
          </a:r>
          <a:endParaRPr lang="pt-BR" b="1" dirty="0"/>
        </a:p>
      </dgm:t>
    </dgm:pt>
    <dgm:pt modelId="{1922D5E3-11B4-42AF-BA55-76C2ECFCD101}" type="parTrans" cxnId="{5A370A03-C7DC-4A85-93CA-620D4C804AA2}">
      <dgm:prSet/>
      <dgm:spPr/>
      <dgm:t>
        <a:bodyPr/>
        <a:lstStyle/>
        <a:p>
          <a:endParaRPr lang="pt-BR"/>
        </a:p>
      </dgm:t>
    </dgm:pt>
    <dgm:pt modelId="{FB53A838-F81B-422C-B83A-28899DDCE24E}" type="sibTrans" cxnId="{5A370A03-C7DC-4A85-93CA-620D4C804AA2}">
      <dgm:prSet/>
      <dgm:spPr/>
      <dgm:t>
        <a:bodyPr/>
        <a:lstStyle/>
        <a:p>
          <a:endParaRPr lang="pt-BR"/>
        </a:p>
      </dgm:t>
    </dgm:pt>
    <dgm:pt modelId="{7047942B-231F-4B82-92F9-AF1CE3269C1C}" type="pres">
      <dgm:prSet presAssocID="{59C91A6B-0164-4531-B5F2-6C7B7C850F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566C3F-AD26-48A0-A131-728330032344}" type="pres">
      <dgm:prSet presAssocID="{08687162-E24E-40FD-A3A7-42302ABDDCC6}" presName="root" presStyleCnt="0"/>
      <dgm:spPr/>
    </dgm:pt>
    <dgm:pt modelId="{F8B2E451-009F-4390-BDAA-64CB98FBB1A5}" type="pres">
      <dgm:prSet presAssocID="{08687162-E24E-40FD-A3A7-42302ABDDCC6}" presName="rootComposite" presStyleCnt="0"/>
      <dgm:spPr/>
    </dgm:pt>
    <dgm:pt modelId="{6E9DAAC7-9AA5-4945-A178-762D243D2E06}" type="pres">
      <dgm:prSet presAssocID="{08687162-E24E-40FD-A3A7-42302ABDDCC6}" presName="rootText" presStyleLbl="node1" presStyleIdx="0" presStyleCnt="3"/>
      <dgm:spPr/>
      <dgm:t>
        <a:bodyPr/>
        <a:lstStyle/>
        <a:p>
          <a:endParaRPr lang="pt-BR"/>
        </a:p>
      </dgm:t>
    </dgm:pt>
    <dgm:pt modelId="{D5EE016E-0ED0-4ACA-81FA-07C14C4745A4}" type="pres">
      <dgm:prSet presAssocID="{08687162-E24E-40FD-A3A7-42302ABDDCC6}" presName="rootConnector" presStyleLbl="node1" presStyleIdx="0" presStyleCnt="3"/>
      <dgm:spPr/>
      <dgm:t>
        <a:bodyPr/>
        <a:lstStyle/>
        <a:p>
          <a:endParaRPr lang="pt-BR"/>
        </a:p>
      </dgm:t>
    </dgm:pt>
    <dgm:pt modelId="{91DD4B98-EB0E-49FD-A0AC-259536E81894}" type="pres">
      <dgm:prSet presAssocID="{08687162-E24E-40FD-A3A7-42302ABDDCC6}" presName="childShape" presStyleCnt="0"/>
      <dgm:spPr/>
    </dgm:pt>
    <dgm:pt modelId="{BEACEA9B-548B-452C-97F9-89A1EEBB06A6}" type="pres">
      <dgm:prSet presAssocID="{3CACFECE-F658-4194-916B-1AFD8BAB4C5E}" presName="Name13" presStyleLbl="parChTrans1D2" presStyleIdx="0" presStyleCnt="6"/>
      <dgm:spPr/>
      <dgm:t>
        <a:bodyPr/>
        <a:lstStyle/>
        <a:p>
          <a:endParaRPr lang="pt-BR"/>
        </a:p>
      </dgm:t>
    </dgm:pt>
    <dgm:pt modelId="{7E114A34-EE1F-4044-8F40-ED9017BEB208}" type="pres">
      <dgm:prSet presAssocID="{5A0C0BA2-F9A3-46EB-8F1F-685F99A92F7A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4A6000-8A14-4A8C-ABEC-40BAD12BE4AD}" type="pres">
      <dgm:prSet presAssocID="{7C7E37D9-6130-4F08-B5D7-D90FC561BA3D}" presName="Name13" presStyleLbl="parChTrans1D2" presStyleIdx="1" presStyleCnt="6"/>
      <dgm:spPr/>
      <dgm:t>
        <a:bodyPr/>
        <a:lstStyle/>
        <a:p>
          <a:endParaRPr lang="pt-BR"/>
        </a:p>
      </dgm:t>
    </dgm:pt>
    <dgm:pt modelId="{74AF9549-1528-47E4-A7A2-FF557FA16CCC}" type="pres">
      <dgm:prSet presAssocID="{DC467D72-FDC2-49B3-A439-7496E27A8F28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1DA5D2-E775-4D0B-887C-3E947F8EA94E}" type="pres">
      <dgm:prSet presAssocID="{098ECBF9-0199-4A77-8B97-498CF8D70C19}" presName="root" presStyleCnt="0"/>
      <dgm:spPr/>
    </dgm:pt>
    <dgm:pt modelId="{F10A31FF-6A58-446E-9DF2-9EC65064A05F}" type="pres">
      <dgm:prSet presAssocID="{098ECBF9-0199-4A77-8B97-498CF8D70C19}" presName="rootComposite" presStyleCnt="0"/>
      <dgm:spPr/>
    </dgm:pt>
    <dgm:pt modelId="{FB6567BC-92A2-49B8-A12A-4C0B08B25867}" type="pres">
      <dgm:prSet presAssocID="{098ECBF9-0199-4A77-8B97-498CF8D70C19}" presName="rootText" presStyleLbl="node1" presStyleIdx="1" presStyleCnt="3" custLinFactNeighborX="-94"/>
      <dgm:spPr/>
      <dgm:t>
        <a:bodyPr/>
        <a:lstStyle/>
        <a:p>
          <a:endParaRPr lang="pt-BR"/>
        </a:p>
      </dgm:t>
    </dgm:pt>
    <dgm:pt modelId="{1C50E028-A04A-4DE4-910E-39BDB1951D4F}" type="pres">
      <dgm:prSet presAssocID="{098ECBF9-0199-4A77-8B97-498CF8D70C19}" presName="rootConnector" presStyleLbl="node1" presStyleIdx="1" presStyleCnt="3"/>
      <dgm:spPr/>
      <dgm:t>
        <a:bodyPr/>
        <a:lstStyle/>
        <a:p>
          <a:endParaRPr lang="pt-BR"/>
        </a:p>
      </dgm:t>
    </dgm:pt>
    <dgm:pt modelId="{510CD214-FDDF-450C-BF67-88DBC21142B9}" type="pres">
      <dgm:prSet presAssocID="{098ECBF9-0199-4A77-8B97-498CF8D70C19}" presName="childShape" presStyleCnt="0"/>
      <dgm:spPr/>
    </dgm:pt>
    <dgm:pt modelId="{7296A204-0385-45AC-9D12-299D1E6E9B1E}" type="pres">
      <dgm:prSet presAssocID="{4BCAA8BD-06F2-476B-97A3-947917C9BDBF}" presName="Name13" presStyleLbl="parChTrans1D2" presStyleIdx="2" presStyleCnt="6"/>
      <dgm:spPr/>
      <dgm:t>
        <a:bodyPr/>
        <a:lstStyle/>
        <a:p>
          <a:endParaRPr lang="pt-BR"/>
        </a:p>
      </dgm:t>
    </dgm:pt>
    <dgm:pt modelId="{57F10932-845C-4A42-A089-FEDB0B947504}" type="pres">
      <dgm:prSet presAssocID="{E5BF0003-8DE4-43CC-9358-01FC9C724B7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26A36E-EBE9-4B2C-8654-C9E0390A819C}" type="pres">
      <dgm:prSet presAssocID="{9E70D205-23A3-4C82-8E65-AC1E2CAEDB51}" presName="Name13" presStyleLbl="parChTrans1D2" presStyleIdx="3" presStyleCnt="6"/>
      <dgm:spPr/>
      <dgm:t>
        <a:bodyPr/>
        <a:lstStyle/>
        <a:p>
          <a:endParaRPr lang="pt-BR"/>
        </a:p>
      </dgm:t>
    </dgm:pt>
    <dgm:pt modelId="{14BCF18B-7B5F-4452-8BE9-8E34A2B5DD37}" type="pres">
      <dgm:prSet presAssocID="{4A76BEE3-FB69-45EB-BA58-AE986DC405F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ED3C82-6763-4B9B-A3AE-86D3CB9E321A}" type="pres">
      <dgm:prSet presAssocID="{946FDE42-13E5-4069-B450-5D0C711C91BF}" presName="root" presStyleCnt="0"/>
      <dgm:spPr/>
    </dgm:pt>
    <dgm:pt modelId="{7974A0B1-F8D2-44E1-8C41-B90B77DDD0D6}" type="pres">
      <dgm:prSet presAssocID="{946FDE42-13E5-4069-B450-5D0C711C91BF}" presName="rootComposite" presStyleCnt="0"/>
      <dgm:spPr/>
    </dgm:pt>
    <dgm:pt modelId="{47F8974A-F87E-43FA-B993-437224695B41}" type="pres">
      <dgm:prSet presAssocID="{946FDE42-13E5-4069-B450-5D0C711C91BF}" presName="rootText" presStyleLbl="node1" presStyleIdx="2" presStyleCnt="3" custLinFactNeighborX="-94"/>
      <dgm:spPr/>
      <dgm:t>
        <a:bodyPr/>
        <a:lstStyle/>
        <a:p>
          <a:endParaRPr lang="pt-BR"/>
        </a:p>
      </dgm:t>
    </dgm:pt>
    <dgm:pt modelId="{4F74BDD9-A725-4F4D-AE44-0406A53F26AB}" type="pres">
      <dgm:prSet presAssocID="{946FDE42-13E5-4069-B450-5D0C711C91BF}" presName="rootConnector" presStyleLbl="node1" presStyleIdx="2" presStyleCnt="3"/>
      <dgm:spPr/>
      <dgm:t>
        <a:bodyPr/>
        <a:lstStyle/>
        <a:p>
          <a:endParaRPr lang="pt-BR"/>
        </a:p>
      </dgm:t>
    </dgm:pt>
    <dgm:pt modelId="{DBD09F07-0091-4A37-B23E-12930AAC20E2}" type="pres">
      <dgm:prSet presAssocID="{946FDE42-13E5-4069-B450-5D0C711C91BF}" presName="childShape" presStyleCnt="0"/>
      <dgm:spPr/>
    </dgm:pt>
    <dgm:pt modelId="{5E4A3FCE-9E08-427B-80F8-E5395C1E805B}" type="pres">
      <dgm:prSet presAssocID="{464226BF-58BA-451C-8210-595EEDC9BBFB}" presName="Name13" presStyleLbl="parChTrans1D2" presStyleIdx="4" presStyleCnt="6"/>
      <dgm:spPr/>
      <dgm:t>
        <a:bodyPr/>
        <a:lstStyle/>
        <a:p>
          <a:endParaRPr lang="pt-BR"/>
        </a:p>
      </dgm:t>
    </dgm:pt>
    <dgm:pt modelId="{287A1AFA-D8D1-45A3-A5AA-32995E08447E}" type="pres">
      <dgm:prSet presAssocID="{96423F2A-F734-4C48-9C9A-BFED3E8BA66A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289CBE-54CE-4FEB-A836-56B0053AB79B}" type="pres">
      <dgm:prSet presAssocID="{1922D5E3-11B4-42AF-BA55-76C2ECFCD101}" presName="Name13" presStyleLbl="parChTrans1D2" presStyleIdx="5" presStyleCnt="6"/>
      <dgm:spPr/>
      <dgm:t>
        <a:bodyPr/>
        <a:lstStyle/>
        <a:p>
          <a:endParaRPr lang="pt-BR"/>
        </a:p>
      </dgm:t>
    </dgm:pt>
    <dgm:pt modelId="{E077DAD8-3599-48B2-AF90-4281289EEAA8}" type="pres">
      <dgm:prSet presAssocID="{F50B3B2C-AC10-4010-A65F-605890EE9C93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DF6950-99F7-4B21-971F-9FF1DCBA6C08}" srcId="{59C91A6B-0164-4531-B5F2-6C7B7C850F49}" destId="{098ECBF9-0199-4A77-8B97-498CF8D70C19}" srcOrd="1" destOrd="0" parTransId="{76ADBD01-0FB5-4585-9248-6391894E6CE0}" sibTransId="{90B60E00-6573-4C24-A027-808BC8F96683}"/>
    <dgm:cxn modelId="{90CB307B-D983-4F55-90C3-C13C4B69637C}" type="presOf" srcId="{4BCAA8BD-06F2-476B-97A3-947917C9BDBF}" destId="{7296A204-0385-45AC-9D12-299D1E6E9B1E}" srcOrd="0" destOrd="0" presId="urn:microsoft.com/office/officeart/2005/8/layout/hierarchy3"/>
    <dgm:cxn modelId="{093EC655-11EE-46AC-BCFE-FC910219BAF0}" type="presOf" srcId="{08687162-E24E-40FD-A3A7-42302ABDDCC6}" destId="{6E9DAAC7-9AA5-4945-A178-762D243D2E06}" srcOrd="0" destOrd="0" presId="urn:microsoft.com/office/officeart/2005/8/layout/hierarchy3"/>
    <dgm:cxn modelId="{056577BE-243F-4977-A463-49464ED8A044}" type="presOf" srcId="{1922D5E3-11B4-42AF-BA55-76C2ECFCD101}" destId="{7A289CBE-54CE-4FEB-A836-56B0053AB79B}" srcOrd="0" destOrd="0" presId="urn:microsoft.com/office/officeart/2005/8/layout/hierarchy3"/>
    <dgm:cxn modelId="{C188FCDB-EE50-4A0D-984A-1D3861405860}" srcId="{098ECBF9-0199-4A77-8B97-498CF8D70C19}" destId="{E5BF0003-8DE4-43CC-9358-01FC9C724B7F}" srcOrd="0" destOrd="0" parTransId="{4BCAA8BD-06F2-476B-97A3-947917C9BDBF}" sibTransId="{67975DB7-602E-4F46-AB87-E01643EC5B0F}"/>
    <dgm:cxn modelId="{75A1B439-AC5E-4D9E-A587-4775F474073A}" srcId="{946FDE42-13E5-4069-B450-5D0C711C91BF}" destId="{96423F2A-F734-4C48-9C9A-BFED3E8BA66A}" srcOrd="0" destOrd="0" parTransId="{464226BF-58BA-451C-8210-595EEDC9BBFB}" sibTransId="{7394B95C-9EC0-4AA3-B687-D068D5B59A09}"/>
    <dgm:cxn modelId="{61CF5F77-512C-4C62-B965-36A3B120F294}" srcId="{08687162-E24E-40FD-A3A7-42302ABDDCC6}" destId="{DC467D72-FDC2-49B3-A439-7496E27A8F28}" srcOrd="1" destOrd="0" parTransId="{7C7E37D9-6130-4F08-B5D7-D90FC561BA3D}" sibTransId="{65AEAADD-8E6D-4436-99BC-2A1978BD8F25}"/>
    <dgm:cxn modelId="{39114129-E57E-4E19-9835-1A93233C66BB}" type="presOf" srcId="{946FDE42-13E5-4069-B450-5D0C711C91BF}" destId="{4F74BDD9-A725-4F4D-AE44-0406A53F26AB}" srcOrd="1" destOrd="0" presId="urn:microsoft.com/office/officeart/2005/8/layout/hierarchy3"/>
    <dgm:cxn modelId="{E6317FF3-9338-4B80-A7FD-F8DBE7B9603D}" type="presOf" srcId="{08687162-E24E-40FD-A3A7-42302ABDDCC6}" destId="{D5EE016E-0ED0-4ACA-81FA-07C14C4745A4}" srcOrd="1" destOrd="0" presId="urn:microsoft.com/office/officeart/2005/8/layout/hierarchy3"/>
    <dgm:cxn modelId="{1F50B73C-8DB3-438A-8287-6B701A1C18D9}" srcId="{59C91A6B-0164-4531-B5F2-6C7B7C850F49}" destId="{946FDE42-13E5-4069-B450-5D0C711C91BF}" srcOrd="2" destOrd="0" parTransId="{B17115D8-A761-4091-879D-965934B1744D}" sibTransId="{179D7BBE-4AA6-47AB-9765-CC7EE2BF8172}"/>
    <dgm:cxn modelId="{67F241BD-40F1-47F7-AECF-66638009D284}" type="presOf" srcId="{59C91A6B-0164-4531-B5F2-6C7B7C850F49}" destId="{7047942B-231F-4B82-92F9-AF1CE3269C1C}" srcOrd="0" destOrd="0" presId="urn:microsoft.com/office/officeart/2005/8/layout/hierarchy3"/>
    <dgm:cxn modelId="{D572A696-A48D-4447-B619-EFC99B0ABA02}" type="presOf" srcId="{E5BF0003-8DE4-43CC-9358-01FC9C724B7F}" destId="{57F10932-845C-4A42-A089-FEDB0B947504}" srcOrd="0" destOrd="0" presId="urn:microsoft.com/office/officeart/2005/8/layout/hierarchy3"/>
    <dgm:cxn modelId="{452E2BDE-BC0F-43DD-9B01-85F8E502C42F}" type="presOf" srcId="{946FDE42-13E5-4069-B450-5D0C711C91BF}" destId="{47F8974A-F87E-43FA-B993-437224695B41}" srcOrd="0" destOrd="0" presId="urn:microsoft.com/office/officeart/2005/8/layout/hierarchy3"/>
    <dgm:cxn modelId="{03F80909-FD2D-48EA-B8C6-343B30EB8B81}" type="presOf" srcId="{9E70D205-23A3-4C82-8E65-AC1E2CAEDB51}" destId="{4F26A36E-EBE9-4B2C-8654-C9E0390A819C}" srcOrd="0" destOrd="0" presId="urn:microsoft.com/office/officeart/2005/8/layout/hierarchy3"/>
    <dgm:cxn modelId="{D6F97D68-76EA-4A49-AE95-F16913722ABC}" srcId="{59C91A6B-0164-4531-B5F2-6C7B7C850F49}" destId="{08687162-E24E-40FD-A3A7-42302ABDDCC6}" srcOrd="0" destOrd="0" parTransId="{5A60D081-EC2E-4195-8B2E-F85FBCAB4131}" sibTransId="{DD39D66A-4203-4886-BA14-6DE10872ACDE}"/>
    <dgm:cxn modelId="{379F747A-4771-493E-8B99-F3CD280AC415}" srcId="{098ECBF9-0199-4A77-8B97-498CF8D70C19}" destId="{4A76BEE3-FB69-45EB-BA58-AE986DC405F9}" srcOrd="1" destOrd="0" parTransId="{9E70D205-23A3-4C82-8E65-AC1E2CAEDB51}" sibTransId="{26180705-AF6C-4671-977E-A5DE5DA8408F}"/>
    <dgm:cxn modelId="{A3FB185F-D970-43A4-90D2-2B8CBBFE0890}" type="presOf" srcId="{DC467D72-FDC2-49B3-A439-7496E27A8F28}" destId="{74AF9549-1528-47E4-A7A2-FF557FA16CCC}" srcOrd="0" destOrd="0" presId="urn:microsoft.com/office/officeart/2005/8/layout/hierarchy3"/>
    <dgm:cxn modelId="{C1848BE7-ADFE-40AC-A42F-7491CA06C2C2}" type="presOf" srcId="{96423F2A-F734-4C48-9C9A-BFED3E8BA66A}" destId="{287A1AFA-D8D1-45A3-A5AA-32995E08447E}" srcOrd="0" destOrd="0" presId="urn:microsoft.com/office/officeart/2005/8/layout/hierarchy3"/>
    <dgm:cxn modelId="{9ECF59D2-AD70-4CF2-B84E-1F1D641328F1}" type="presOf" srcId="{464226BF-58BA-451C-8210-595EEDC9BBFB}" destId="{5E4A3FCE-9E08-427B-80F8-E5395C1E805B}" srcOrd="0" destOrd="0" presId="urn:microsoft.com/office/officeart/2005/8/layout/hierarchy3"/>
    <dgm:cxn modelId="{72018A43-6459-451F-B9A4-B573654CFD9F}" type="presOf" srcId="{7C7E37D9-6130-4F08-B5D7-D90FC561BA3D}" destId="{5E4A6000-8A14-4A8C-ABEC-40BAD12BE4AD}" srcOrd="0" destOrd="0" presId="urn:microsoft.com/office/officeart/2005/8/layout/hierarchy3"/>
    <dgm:cxn modelId="{CC57E5C1-B64C-47E4-A13F-DCD7651792FB}" type="presOf" srcId="{F50B3B2C-AC10-4010-A65F-605890EE9C93}" destId="{E077DAD8-3599-48B2-AF90-4281289EEAA8}" srcOrd="0" destOrd="0" presId="urn:microsoft.com/office/officeart/2005/8/layout/hierarchy3"/>
    <dgm:cxn modelId="{4D5AA00B-E886-4E9A-929D-250EE42AD97D}" type="presOf" srcId="{3CACFECE-F658-4194-916B-1AFD8BAB4C5E}" destId="{BEACEA9B-548B-452C-97F9-89A1EEBB06A6}" srcOrd="0" destOrd="0" presId="urn:microsoft.com/office/officeart/2005/8/layout/hierarchy3"/>
    <dgm:cxn modelId="{DF63A3C0-F9C2-4838-9741-BB0B576B72F8}" srcId="{08687162-E24E-40FD-A3A7-42302ABDDCC6}" destId="{5A0C0BA2-F9A3-46EB-8F1F-685F99A92F7A}" srcOrd="0" destOrd="0" parTransId="{3CACFECE-F658-4194-916B-1AFD8BAB4C5E}" sibTransId="{737D3250-AB1C-47F4-911B-2A34E0605A5E}"/>
    <dgm:cxn modelId="{C2A3AB8B-9111-4DF8-8823-F2898CC683CF}" type="presOf" srcId="{5A0C0BA2-F9A3-46EB-8F1F-685F99A92F7A}" destId="{7E114A34-EE1F-4044-8F40-ED9017BEB208}" srcOrd="0" destOrd="0" presId="urn:microsoft.com/office/officeart/2005/8/layout/hierarchy3"/>
    <dgm:cxn modelId="{C276C362-74F9-4BB2-85E6-21860D07A4ED}" type="presOf" srcId="{098ECBF9-0199-4A77-8B97-498CF8D70C19}" destId="{1C50E028-A04A-4DE4-910E-39BDB1951D4F}" srcOrd="1" destOrd="0" presId="urn:microsoft.com/office/officeart/2005/8/layout/hierarchy3"/>
    <dgm:cxn modelId="{5A370A03-C7DC-4A85-93CA-620D4C804AA2}" srcId="{946FDE42-13E5-4069-B450-5D0C711C91BF}" destId="{F50B3B2C-AC10-4010-A65F-605890EE9C93}" srcOrd="1" destOrd="0" parTransId="{1922D5E3-11B4-42AF-BA55-76C2ECFCD101}" sibTransId="{FB53A838-F81B-422C-B83A-28899DDCE24E}"/>
    <dgm:cxn modelId="{C98510F6-4D34-4960-B374-1A7707DDBC72}" type="presOf" srcId="{098ECBF9-0199-4A77-8B97-498CF8D70C19}" destId="{FB6567BC-92A2-49B8-A12A-4C0B08B25867}" srcOrd="0" destOrd="0" presId="urn:microsoft.com/office/officeart/2005/8/layout/hierarchy3"/>
    <dgm:cxn modelId="{027B871C-16C9-4DFC-8D28-949A8BF63175}" type="presOf" srcId="{4A76BEE3-FB69-45EB-BA58-AE986DC405F9}" destId="{14BCF18B-7B5F-4452-8BE9-8E34A2B5DD37}" srcOrd="0" destOrd="0" presId="urn:microsoft.com/office/officeart/2005/8/layout/hierarchy3"/>
    <dgm:cxn modelId="{86D8EC83-6DFA-4BA6-8D94-67B229E48918}" type="presParOf" srcId="{7047942B-231F-4B82-92F9-AF1CE3269C1C}" destId="{77566C3F-AD26-48A0-A131-728330032344}" srcOrd="0" destOrd="0" presId="urn:microsoft.com/office/officeart/2005/8/layout/hierarchy3"/>
    <dgm:cxn modelId="{6F381530-0A7C-413E-B558-6CEE3E8AF021}" type="presParOf" srcId="{77566C3F-AD26-48A0-A131-728330032344}" destId="{F8B2E451-009F-4390-BDAA-64CB98FBB1A5}" srcOrd="0" destOrd="0" presId="urn:microsoft.com/office/officeart/2005/8/layout/hierarchy3"/>
    <dgm:cxn modelId="{EDDCB451-CD69-4F85-9851-B77B9D958E17}" type="presParOf" srcId="{F8B2E451-009F-4390-BDAA-64CB98FBB1A5}" destId="{6E9DAAC7-9AA5-4945-A178-762D243D2E06}" srcOrd="0" destOrd="0" presId="urn:microsoft.com/office/officeart/2005/8/layout/hierarchy3"/>
    <dgm:cxn modelId="{1334E16F-7A45-401D-A3E0-18EB9F91408B}" type="presParOf" srcId="{F8B2E451-009F-4390-BDAA-64CB98FBB1A5}" destId="{D5EE016E-0ED0-4ACA-81FA-07C14C4745A4}" srcOrd="1" destOrd="0" presId="urn:microsoft.com/office/officeart/2005/8/layout/hierarchy3"/>
    <dgm:cxn modelId="{FF4B06CA-0DBB-4D91-BB2D-91B27F6FCF9D}" type="presParOf" srcId="{77566C3F-AD26-48A0-A131-728330032344}" destId="{91DD4B98-EB0E-49FD-A0AC-259536E81894}" srcOrd="1" destOrd="0" presId="urn:microsoft.com/office/officeart/2005/8/layout/hierarchy3"/>
    <dgm:cxn modelId="{616A98F6-03C4-4782-AD7D-0FFCBC6F1B3D}" type="presParOf" srcId="{91DD4B98-EB0E-49FD-A0AC-259536E81894}" destId="{BEACEA9B-548B-452C-97F9-89A1EEBB06A6}" srcOrd="0" destOrd="0" presId="urn:microsoft.com/office/officeart/2005/8/layout/hierarchy3"/>
    <dgm:cxn modelId="{5D104F34-90E1-43FC-9E48-54F072CDCCFE}" type="presParOf" srcId="{91DD4B98-EB0E-49FD-A0AC-259536E81894}" destId="{7E114A34-EE1F-4044-8F40-ED9017BEB208}" srcOrd="1" destOrd="0" presId="urn:microsoft.com/office/officeart/2005/8/layout/hierarchy3"/>
    <dgm:cxn modelId="{0DCDE7AE-8DB1-43A6-A5BD-DF950FAD3874}" type="presParOf" srcId="{91DD4B98-EB0E-49FD-A0AC-259536E81894}" destId="{5E4A6000-8A14-4A8C-ABEC-40BAD12BE4AD}" srcOrd="2" destOrd="0" presId="urn:microsoft.com/office/officeart/2005/8/layout/hierarchy3"/>
    <dgm:cxn modelId="{A3FAC0F2-BD7D-424C-94FF-AE7FF44EFCB3}" type="presParOf" srcId="{91DD4B98-EB0E-49FD-A0AC-259536E81894}" destId="{74AF9549-1528-47E4-A7A2-FF557FA16CCC}" srcOrd="3" destOrd="0" presId="urn:microsoft.com/office/officeart/2005/8/layout/hierarchy3"/>
    <dgm:cxn modelId="{5393FAD6-D67B-4D7B-8829-B407F786DE09}" type="presParOf" srcId="{7047942B-231F-4B82-92F9-AF1CE3269C1C}" destId="{7C1DA5D2-E775-4D0B-887C-3E947F8EA94E}" srcOrd="1" destOrd="0" presId="urn:microsoft.com/office/officeart/2005/8/layout/hierarchy3"/>
    <dgm:cxn modelId="{76CFA5C8-0455-4FA0-88F5-704F9698EABF}" type="presParOf" srcId="{7C1DA5D2-E775-4D0B-887C-3E947F8EA94E}" destId="{F10A31FF-6A58-446E-9DF2-9EC65064A05F}" srcOrd="0" destOrd="0" presId="urn:microsoft.com/office/officeart/2005/8/layout/hierarchy3"/>
    <dgm:cxn modelId="{15B7E467-352A-4EC8-A381-966CC218B85D}" type="presParOf" srcId="{F10A31FF-6A58-446E-9DF2-9EC65064A05F}" destId="{FB6567BC-92A2-49B8-A12A-4C0B08B25867}" srcOrd="0" destOrd="0" presId="urn:microsoft.com/office/officeart/2005/8/layout/hierarchy3"/>
    <dgm:cxn modelId="{B2D9AC12-60BA-4A6C-831E-7BE1B76E27A0}" type="presParOf" srcId="{F10A31FF-6A58-446E-9DF2-9EC65064A05F}" destId="{1C50E028-A04A-4DE4-910E-39BDB1951D4F}" srcOrd="1" destOrd="0" presId="urn:microsoft.com/office/officeart/2005/8/layout/hierarchy3"/>
    <dgm:cxn modelId="{8C4486C9-0ACA-4FDB-88FC-548D0BDEEC2A}" type="presParOf" srcId="{7C1DA5D2-E775-4D0B-887C-3E947F8EA94E}" destId="{510CD214-FDDF-450C-BF67-88DBC21142B9}" srcOrd="1" destOrd="0" presId="urn:microsoft.com/office/officeart/2005/8/layout/hierarchy3"/>
    <dgm:cxn modelId="{2675E8EC-D880-43AD-ACBC-55AFC1955178}" type="presParOf" srcId="{510CD214-FDDF-450C-BF67-88DBC21142B9}" destId="{7296A204-0385-45AC-9D12-299D1E6E9B1E}" srcOrd="0" destOrd="0" presId="urn:microsoft.com/office/officeart/2005/8/layout/hierarchy3"/>
    <dgm:cxn modelId="{4A0DE9A4-D067-431A-B567-519C4E083F18}" type="presParOf" srcId="{510CD214-FDDF-450C-BF67-88DBC21142B9}" destId="{57F10932-845C-4A42-A089-FEDB0B947504}" srcOrd="1" destOrd="0" presId="urn:microsoft.com/office/officeart/2005/8/layout/hierarchy3"/>
    <dgm:cxn modelId="{7D7BBAA9-DBC8-4974-AE0D-87AE90410B27}" type="presParOf" srcId="{510CD214-FDDF-450C-BF67-88DBC21142B9}" destId="{4F26A36E-EBE9-4B2C-8654-C9E0390A819C}" srcOrd="2" destOrd="0" presId="urn:microsoft.com/office/officeart/2005/8/layout/hierarchy3"/>
    <dgm:cxn modelId="{8BC426D3-D766-4925-8EA3-DD345D82AFAF}" type="presParOf" srcId="{510CD214-FDDF-450C-BF67-88DBC21142B9}" destId="{14BCF18B-7B5F-4452-8BE9-8E34A2B5DD37}" srcOrd="3" destOrd="0" presId="urn:microsoft.com/office/officeart/2005/8/layout/hierarchy3"/>
    <dgm:cxn modelId="{4E26AEEB-953B-460C-AE83-D5004E9C14A0}" type="presParOf" srcId="{7047942B-231F-4B82-92F9-AF1CE3269C1C}" destId="{20ED3C82-6763-4B9B-A3AE-86D3CB9E321A}" srcOrd="2" destOrd="0" presId="urn:microsoft.com/office/officeart/2005/8/layout/hierarchy3"/>
    <dgm:cxn modelId="{CE0ECF02-F7FD-4135-B1EE-3632E3258142}" type="presParOf" srcId="{20ED3C82-6763-4B9B-A3AE-86D3CB9E321A}" destId="{7974A0B1-F8D2-44E1-8C41-B90B77DDD0D6}" srcOrd="0" destOrd="0" presId="urn:microsoft.com/office/officeart/2005/8/layout/hierarchy3"/>
    <dgm:cxn modelId="{A72F36D4-8557-4FCC-BED8-F5987A33DD23}" type="presParOf" srcId="{7974A0B1-F8D2-44E1-8C41-B90B77DDD0D6}" destId="{47F8974A-F87E-43FA-B993-437224695B41}" srcOrd="0" destOrd="0" presId="urn:microsoft.com/office/officeart/2005/8/layout/hierarchy3"/>
    <dgm:cxn modelId="{8A557E9E-23F9-4F8B-8197-01232845E230}" type="presParOf" srcId="{7974A0B1-F8D2-44E1-8C41-B90B77DDD0D6}" destId="{4F74BDD9-A725-4F4D-AE44-0406A53F26AB}" srcOrd="1" destOrd="0" presId="urn:microsoft.com/office/officeart/2005/8/layout/hierarchy3"/>
    <dgm:cxn modelId="{149150EF-4BB4-4D2F-877E-455ADED7BA74}" type="presParOf" srcId="{20ED3C82-6763-4B9B-A3AE-86D3CB9E321A}" destId="{DBD09F07-0091-4A37-B23E-12930AAC20E2}" srcOrd="1" destOrd="0" presId="urn:microsoft.com/office/officeart/2005/8/layout/hierarchy3"/>
    <dgm:cxn modelId="{05FFC333-16B3-41D2-8AEA-32064334E9DD}" type="presParOf" srcId="{DBD09F07-0091-4A37-B23E-12930AAC20E2}" destId="{5E4A3FCE-9E08-427B-80F8-E5395C1E805B}" srcOrd="0" destOrd="0" presId="urn:microsoft.com/office/officeart/2005/8/layout/hierarchy3"/>
    <dgm:cxn modelId="{E4E4DE3E-FD45-4C82-87BE-18B65A8482F1}" type="presParOf" srcId="{DBD09F07-0091-4A37-B23E-12930AAC20E2}" destId="{287A1AFA-D8D1-45A3-A5AA-32995E08447E}" srcOrd="1" destOrd="0" presId="urn:microsoft.com/office/officeart/2005/8/layout/hierarchy3"/>
    <dgm:cxn modelId="{A4C0C355-66BF-4AAE-8A43-0E062E5DB419}" type="presParOf" srcId="{DBD09F07-0091-4A37-B23E-12930AAC20E2}" destId="{7A289CBE-54CE-4FEB-A836-56B0053AB79B}" srcOrd="2" destOrd="0" presId="urn:microsoft.com/office/officeart/2005/8/layout/hierarchy3"/>
    <dgm:cxn modelId="{9A1D1031-2AD1-445E-B29A-02202761F504}" type="presParOf" srcId="{DBD09F07-0091-4A37-B23E-12930AAC20E2}" destId="{E077DAD8-3599-48B2-AF90-4281289EEAA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E73548-0958-429B-AFA3-86A124550B06}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66415138-5F2A-433B-A0A0-9A57BF90B69A}">
      <dgm:prSet phldrT="[Texto]"/>
      <dgm:spPr/>
      <dgm:t>
        <a:bodyPr/>
        <a:lstStyle/>
        <a:p>
          <a:r>
            <a:rPr lang="pt-BR" b="1" dirty="0" smtClean="0"/>
            <a:t>Físicos</a:t>
          </a:r>
          <a:endParaRPr lang="pt-BR" b="1" dirty="0"/>
        </a:p>
      </dgm:t>
    </dgm:pt>
    <dgm:pt modelId="{2BBC09A7-AF7E-422B-A8EB-81778F00BF1E}" type="parTrans" cxnId="{3D26C2FD-2D66-444A-9621-2E68A803A4E4}">
      <dgm:prSet/>
      <dgm:spPr/>
      <dgm:t>
        <a:bodyPr/>
        <a:lstStyle/>
        <a:p>
          <a:endParaRPr lang="pt-BR" b="1"/>
        </a:p>
      </dgm:t>
    </dgm:pt>
    <dgm:pt modelId="{B03C071B-33A8-4E28-8BB5-4BD61E54EDF9}" type="sibTrans" cxnId="{3D26C2FD-2D66-444A-9621-2E68A803A4E4}">
      <dgm:prSet/>
      <dgm:spPr/>
      <dgm:t>
        <a:bodyPr/>
        <a:lstStyle/>
        <a:p>
          <a:endParaRPr lang="pt-BR" b="1"/>
        </a:p>
      </dgm:t>
    </dgm:pt>
    <dgm:pt modelId="{D159EB38-F951-4403-BFE9-A1624DBBBE19}">
      <dgm:prSet phldrT="[Texto]"/>
      <dgm:spPr/>
      <dgm:t>
        <a:bodyPr/>
        <a:lstStyle/>
        <a:p>
          <a:r>
            <a:rPr lang="pt-BR" b="1" dirty="0" smtClean="0"/>
            <a:t>Local</a:t>
          </a:r>
          <a:endParaRPr lang="pt-BR" b="1" dirty="0"/>
        </a:p>
      </dgm:t>
    </dgm:pt>
    <dgm:pt modelId="{98B3E96F-A095-4436-A927-F5FC5CF7ECD4}" type="parTrans" cxnId="{519DFE65-58A7-4C05-9E14-1B0A1DBBDDA5}">
      <dgm:prSet/>
      <dgm:spPr/>
      <dgm:t>
        <a:bodyPr/>
        <a:lstStyle/>
        <a:p>
          <a:endParaRPr lang="pt-BR" b="1"/>
        </a:p>
      </dgm:t>
    </dgm:pt>
    <dgm:pt modelId="{797402D5-3A2B-4C4A-BBB1-727691823414}" type="sibTrans" cxnId="{519DFE65-58A7-4C05-9E14-1B0A1DBBDDA5}">
      <dgm:prSet/>
      <dgm:spPr/>
      <dgm:t>
        <a:bodyPr/>
        <a:lstStyle/>
        <a:p>
          <a:endParaRPr lang="pt-BR" b="1"/>
        </a:p>
      </dgm:t>
    </dgm:pt>
    <dgm:pt modelId="{893D95E7-BAF8-49E9-9AED-53512C765C86}">
      <dgm:prSet phldrT="[Texto]"/>
      <dgm:spPr/>
      <dgm:t>
        <a:bodyPr/>
        <a:lstStyle/>
        <a:p>
          <a:r>
            <a:rPr lang="pt-BR" b="1" dirty="0" smtClean="0"/>
            <a:t>Humanos</a:t>
          </a:r>
          <a:endParaRPr lang="pt-BR" b="1" dirty="0"/>
        </a:p>
      </dgm:t>
    </dgm:pt>
    <dgm:pt modelId="{EBC94FE0-F20A-48C6-BC4E-213E33620161}" type="parTrans" cxnId="{FAAE7F2A-AE28-455D-BBC1-D52499512F3D}">
      <dgm:prSet/>
      <dgm:spPr/>
      <dgm:t>
        <a:bodyPr/>
        <a:lstStyle/>
        <a:p>
          <a:endParaRPr lang="pt-BR" b="1"/>
        </a:p>
      </dgm:t>
    </dgm:pt>
    <dgm:pt modelId="{30B15977-2EE1-470A-B0FB-6EE7645B7DB8}" type="sibTrans" cxnId="{FAAE7F2A-AE28-455D-BBC1-D52499512F3D}">
      <dgm:prSet/>
      <dgm:spPr/>
      <dgm:t>
        <a:bodyPr/>
        <a:lstStyle/>
        <a:p>
          <a:endParaRPr lang="pt-BR" b="1"/>
        </a:p>
      </dgm:t>
    </dgm:pt>
    <dgm:pt modelId="{A5D06E12-A715-4EBE-869D-2BBF239E0F6B}">
      <dgm:prSet phldrT="[Texto]"/>
      <dgm:spPr/>
      <dgm:t>
        <a:bodyPr/>
        <a:lstStyle/>
        <a:p>
          <a:r>
            <a:rPr lang="pt-BR" b="1" dirty="0" smtClean="0"/>
            <a:t>Vendedores</a:t>
          </a:r>
          <a:endParaRPr lang="pt-BR" b="1" dirty="0"/>
        </a:p>
      </dgm:t>
    </dgm:pt>
    <dgm:pt modelId="{38ECD885-355F-438F-B0F6-295ACD0B9125}" type="parTrans" cxnId="{7420AD98-5639-4CB7-83C0-848AD0887F9A}">
      <dgm:prSet/>
      <dgm:spPr/>
      <dgm:t>
        <a:bodyPr/>
        <a:lstStyle/>
        <a:p>
          <a:endParaRPr lang="pt-BR" b="1"/>
        </a:p>
      </dgm:t>
    </dgm:pt>
    <dgm:pt modelId="{4F2320BE-6304-43B4-93C4-4DBDFD888071}" type="sibTrans" cxnId="{7420AD98-5639-4CB7-83C0-848AD0887F9A}">
      <dgm:prSet/>
      <dgm:spPr/>
      <dgm:t>
        <a:bodyPr/>
        <a:lstStyle/>
        <a:p>
          <a:endParaRPr lang="pt-BR" b="1"/>
        </a:p>
      </dgm:t>
    </dgm:pt>
    <dgm:pt modelId="{EBC50503-0BB1-42B1-BD97-7EDF4D58F28F}">
      <dgm:prSet phldrT="[Texto]"/>
      <dgm:spPr/>
      <dgm:t>
        <a:bodyPr/>
        <a:lstStyle/>
        <a:p>
          <a:r>
            <a:rPr lang="pt-BR" b="1" dirty="0" smtClean="0"/>
            <a:t>Financeiro</a:t>
          </a:r>
          <a:endParaRPr lang="pt-BR" b="1" dirty="0"/>
        </a:p>
      </dgm:t>
    </dgm:pt>
    <dgm:pt modelId="{4EC9E434-A2B0-429E-86EA-B2C9219BB958}" type="parTrans" cxnId="{8AFAFDF6-271C-451D-853B-1672992B21E7}">
      <dgm:prSet/>
      <dgm:spPr/>
      <dgm:t>
        <a:bodyPr/>
        <a:lstStyle/>
        <a:p>
          <a:endParaRPr lang="pt-BR" b="1"/>
        </a:p>
      </dgm:t>
    </dgm:pt>
    <dgm:pt modelId="{0D9DCB51-6843-4086-979C-0B90194EB754}" type="sibTrans" cxnId="{8AFAFDF6-271C-451D-853B-1672992B21E7}">
      <dgm:prSet/>
      <dgm:spPr/>
      <dgm:t>
        <a:bodyPr/>
        <a:lstStyle/>
        <a:p>
          <a:endParaRPr lang="pt-BR" b="1"/>
        </a:p>
      </dgm:t>
    </dgm:pt>
    <dgm:pt modelId="{1AE89C3F-9075-4E64-BA02-C5BC3BDBCB45}">
      <dgm:prSet phldrT="[Texto]"/>
      <dgm:spPr/>
      <dgm:t>
        <a:bodyPr/>
        <a:lstStyle/>
        <a:p>
          <a:r>
            <a:rPr lang="pt-BR" b="1" dirty="0" smtClean="0"/>
            <a:t>Dinheiro</a:t>
          </a:r>
          <a:endParaRPr lang="pt-BR" b="1" dirty="0"/>
        </a:p>
      </dgm:t>
    </dgm:pt>
    <dgm:pt modelId="{9785C593-5856-4055-AC66-52A132FC08EA}" type="parTrans" cxnId="{72462615-C0B0-468C-BC7B-D7C0C8E78683}">
      <dgm:prSet/>
      <dgm:spPr/>
      <dgm:t>
        <a:bodyPr/>
        <a:lstStyle/>
        <a:p>
          <a:endParaRPr lang="pt-BR" b="1"/>
        </a:p>
      </dgm:t>
    </dgm:pt>
    <dgm:pt modelId="{DFD335B1-25D9-474D-B107-E055D1601E1B}" type="sibTrans" cxnId="{72462615-C0B0-468C-BC7B-D7C0C8E78683}">
      <dgm:prSet/>
      <dgm:spPr/>
      <dgm:t>
        <a:bodyPr/>
        <a:lstStyle/>
        <a:p>
          <a:endParaRPr lang="pt-BR" b="1"/>
        </a:p>
      </dgm:t>
    </dgm:pt>
    <dgm:pt modelId="{B38BA81C-2C6A-4874-B758-C016F5AA6A0B}">
      <dgm:prSet/>
      <dgm:spPr/>
      <dgm:t>
        <a:bodyPr/>
        <a:lstStyle/>
        <a:p>
          <a:r>
            <a:rPr lang="pt-BR" b="1" smtClean="0"/>
            <a:t>Equipamentos</a:t>
          </a:r>
          <a:endParaRPr lang="pt-BR" b="1" dirty="0"/>
        </a:p>
      </dgm:t>
    </dgm:pt>
    <dgm:pt modelId="{4F3E09D2-CA87-47C6-B60B-786F978FB615}" type="parTrans" cxnId="{8CB8ACE8-DADE-469D-864F-2E3CF0EC3144}">
      <dgm:prSet/>
      <dgm:spPr/>
      <dgm:t>
        <a:bodyPr/>
        <a:lstStyle/>
        <a:p>
          <a:endParaRPr lang="pt-BR" b="1"/>
        </a:p>
      </dgm:t>
    </dgm:pt>
    <dgm:pt modelId="{02192E1D-63AC-40BA-A03A-51AE52A2C2C8}" type="sibTrans" cxnId="{8CB8ACE8-DADE-469D-864F-2E3CF0EC3144}">
      <dgm:prSet/>
      <dgm:spPr/>
      <dgm:t>
        <a:bodyPr/>
        <a:lstStyle/>
        <a:p>
          <a:endParaRPr lang="pt-BR" b="1"/>
        </a:p>
      </dgm:t>
    </dgm:pt>
    <dgm:pt modelId="{CD2B7B0E-40CE-4816-BE71-E29652B5F4D6}">
      <dgm:prSet/>
      <dgm:spPr/>
      <dgm:t>
        <a:bodyPr/>
        <a:lstStyle/>
        <a:p>
          <a:r>
            <a:rPr lang="pt-BR" b="1" smtClean="0"/>
            <a:t>Veículos</a:t>
          </a:r>
          <a:endParaRPr lang="pt-BR" b="1" dirty="0"/>
        </a:p>
      </dgm:t>
    </dgm:pt>
    <dgm:pt modelId="{5D394CD6-74EE-46C2-8770-586E3B3DD240}" type="parTrans" cxnId="{5E442FEC-E29D-44CC-8C17-83A2573BA81D}">
      <dgm:prSet/>
      <dgm:spPr/>
      <dgm:t>
        <a:bodyPr/>
        <a:lstStyle/>
        <a:p>
          <a:endParaRPr lang="pt-BR" b="1"/>
        </a:p>
      </dgm:t>
    </dgm:pt>
    <dgm:pt modelId="{91238A25-6F2D-422E-A36E-36D4582B660A}" type="sibTrans" cxnId="{5E442FEC-E29D-44CC-8C17-83A2573BA81D}">
      <dgm:prSet/>
      <dgm:spPr/>
      <dgm:t>
        <a:bodyPr/>
        <a:lstStyle/>
        <a:p>
          <a:endParaRPr lang="pt-BR" b="1"/>
        </a:p>
      </dgm:t>
    </dgm:pt>
    <dgm:pt modelId="{4663B646-5BC0-4585-AA91-9F37FDA51653}">
      <dgm:prSet/>
      <dgm:spPr/>
      <dgm:t>
        <a:bodyPr/>
        <a:lstStyle/>
        <a:p>
          <a:r>
            <a:rPr lang="pt-BR" b="1" dirty="0" smtClean="0"/>
            <a:t>Pontos de venda</a:t>
          </a:r>
          <a:endParaRPr lang="pt-BR" b="1" dirty="0"/>
        </a:p>
      </dgm:t>
    </dgm:pt>
    <dgm:pt modelId="{3753A1EA-42FE-4EBB-B60C-4230CE617CA1}" type="parTrans" cxnId="{2AB87AFB-4E44-4ADB-BAD0-38CC0D60DFE4}">
      <dgm:prSet/>
      <dgm:spPr/>
      <dgm:t>
        <a:bodyPr/>
        <a:lstStyle/>
        <a:p>
          <a:endParaRPr lang="pt-BR" b="1"/>
        </a:p>
      </dgm:t>
    </dgm:pt>
    <dgm:pt modelId="{AD827A38-19F4-4110-A11F-2A42FC7BDA17}" type="sibTrans" cxnId="{2AB87AFB-4E44-4ADB-BAD0-38CC0D60DFE4}">
      <dgm:prSet/>
      <dgm:spPr/>
      <dgm:t>
        <a:bodyPr/>
        <a:lstStyle/>
        <a:p>
          <a:endParaRPr lang="pt-BR" b="1"/>
        </a:p>
      </dgm:t>
    </dgm:pt>
    <dgm:pt modelId="{89AC3F9D-CF77-4D33-B1D2-19914C6CA793}">
      <dgm:prSet/>
      <dgm:spPr/>
      <dgm:t>
        <a:bodyPr/>
        <a:lstStyle/>
        <a:p>
          <a:r>
            <a:rPr lang="pt-BR" b="1" smtClean="0"/>
            <a:t>Atendimento</a:t>
          </a:r>
          <a:endParaRPr lang="pt-BR" b="1" dirty="0"/>
        </a:p>
      </dgm:t>
    </dgm:pt>
    <dgm:pt modelId="{757F473C-5DBD-4DBC-8CFC-A96D61763C66}" type="parTrans" cxnId="{18809CEA-623F-4FB5-9CD3-B5DFC277E69D}">
      <dgm:prSet/>
      <dgm:spPr/>
      <dgm:t>
        <a:bodyPr/>
        <a:lstStyle/>
        <a:p>
          <a:endParaRPr lang="pt-BR" b="1"/>
        </a:p>
      </dgm:t>
    </dgm:pt>
    <dgm:pt modelId="{0FCD1A3D-9076-49F6-AB91-BE5AD0895867}" type="sibTrans" cxnId="{18809CEA-623F-4FB5-9CD3-B5DFC277E69D}">
      <dgm:prSet/>
      <dgm:spPr/>
      <dgm:t>
        <a:bodyPr/>
        <a:lstStyle/>
        <a:p>
          <a:endParaRPr lang="pt-BR" b="1"/>
        </a:p>
      </dgm:t>
    </dgm:pt>
    <dgm:pt modelId="{ED008341-E41C-46D4-A563-31129BC5E70F}">
      <dgm:prSet/>
      <dgm:spPr/>
      <dgm:t>
        <a:bodyPr/>
        <a:lstStyle/>
        <a:p>
          <a:r>
            <a:rPr lang="pt-BR" b="1" smtClean="0"/>
            <a:t>Contabilidade</a:t>
          </a:r>
          <a:endParaRPr lang="pt-BR" b="1" dirty="0"/>
        </a:p>
      </dgm:t>
    </dgm:pt>
    <dgm:pt modelId="{4C138856-6B0A-4746-83FE-53D6C604DC6B}" type="parTrans" cxnId="{823D24C9-EBEC-4140-ADA9-523D50BFF416}">
      <dgm:prSet/>
      <dgm:spPr/>
      <dgm:t>
        <a:bodyPr/>
        <a:lstStyle/>
        <a:p>
          <a:endParaRPr lang="pt-BR" b="1"/>
        </a:p>
      </dgm:t>
    </dgm:pt>
    <dgm:pt modelId="{05FB6B66-0D1A-409B-BBC4-9978E3901A96}" type="sibTrans" cxnId="{823D24C9-EBEC-4140-ADA9-523D50BFF416}">
      <dgm:prSet/>
      <dgm:spPr/>
      <dgm:t>
        <a:bodyPr/>
        <a:lstStyle/>
        <a:p>
          <a:endParaRPr lang="pt-BR" b="1"/>
        </a:p>
      </dgm:t>
    </dgm:pt>
    <dgm:pt modelId="{93FA755B-2441-4756-817A-EA77D5563218}">
      <dgm:prSet/>
      <dgm:spPr/>
      <dgm:t>
        <a:bodyPr/>
        <a:lstStyle/>
        <a:p>
          <a:r>
            <a:rPr lang="pt-BR" b="1" dirty="0" smtClean="0"/>
            <a:t>Estoquista</a:t>
          </a:r>
          <a:endParaRPr lang="pt-BR" b="1" dirty="0"/>
        </a:p>
      </dgm:t>
    </dgm:pt>
    <dgm:pt modelId="{2BD514FE-B48F-4368-A991-71885B406878}" type="parTrans" cxnId="{B2F50EE2-A9AC-4631-A4DD-F02FA20579A0}">
      <dgm:prSet/>
      <dgm:spPr/>
      <dgm:t>
        <a:bodyPr/>
        <a:lstStyle/>
        <a:p>
          <a:endParaRPr lang="pt-BR" b="1"/>
        </a:p>
      </dgm:t>
    </dgm:pt>
    <dgm:pt modelId="{8B0AACC5-E191-4A40-AE41-B3393E09739F}" type="sibTrans" cxnId="{B2F50EE2-A9AC-4631-A4DD-F02FA20579A0}">
      <dgm:prSet/>
      <dgm:spPr/>
      <dgm:t>
        <a:bodyPr/>
        <a:lstStyle/>
        <a:p>
          <a:endParaRPr lang="pt-BR" b="1"/>
        </a:p>
      </dgm:t>
    </dgm:pt>
    <dgm:pt modelId="{700ECEAD-4508-46BB-8F6E-47ECAAF54FA3}">
      <dgm:prSet phldrT="[Texto]"/>
      <dgm:spPr/>
      <dgm:t>
        <a:bodyPr/>
        <a:lstStyle/>
        <a:p>
          <a:r>
            <a:rPr lang="pt-BR" b="1" dirty="0" smtClean="0"/>
            <a:t>Crédito</a:t>
          </a:r>
          <a:endParaRPr lang="pt-BR" b="1" dirty="0"/>
        </a:p>
      </dgm:t>
    </dgm:pt>
    <dgm:pt modelId="{EB1F1D7E-3233-4957-8B48-FF8C2EED1F99}" type="parTrans" cxnId="{C6B245DD-237B-4350-A66A-91B54666D01E}">
      <dgm:prSet/>
      <dgm:spPr/>
      <dgm:t>
        <a:bodyPr/>
        <a:lstStyle/>
        <a:p>
          <a:endParaRPr lang="pt-BR" b="1"/>
        </a:p>
      </dgm:t>
    </dgm:pt>
    <dgm:pt modelId="{247FDD08-DE6C-4860-8D3B-C004A4FEA9FC}" type="sibTrans" cxnId="{C6B245DD-237B-4350-A66A-91B54666D01E}">
      <dgm:prSet/>
      <dgm:spPr/>
      <dgm:t>
        <a:bodyPr/>
        <a:lstStyle/>
        <a:p>
          <a:endParaRPr lang="pt-BR" b="1"/>
        </a:p>
      </dgm:t>
    </dgm:pt>
    <dgm:pt modelId="{D884F844-EE9D-4D0A-9703-6C3C1F508AC5}">
      <dgm:prSet phldrT="[Texto]"/>
      <dgm:spPr/>
      <dgm:t>
        <a:bodyPr/>
        <a:lstStyle/>
        <a:p>
          <a:r>
            <a:rPr lang="pt-BR" b="1" dirty="0" smtClean="0"/>
            <a:t>Financiamento</a:t>
          </a:r>
          <a:endParaRPr lang="pt-BR" b="1" dirty="0"/>
        </a:p>
      </dgm:t>
    </dgm:pt>
    <dgm:pt modelId="{BEC45716-FB9A-408E-812E-2B76B1E9CDF9}" type="parTrans" cxnId="{EBD4905C-55E4-485A-8DF5-562A18840F97}">
      <dgm:prSet/>
      <dgm:spPr/>
      <dgm:t>
        <a:bodyPr/>
        <a:lstStyle/>
        <a:p>
          <a:endParaRPr lang="pt-BR" b="1"/>
        </a:p>
      </dgm:t>
    </dgm:pt>
    <dgm:pt modelId="{AC898FDF-7557-4F0A-9F94-DBFA4081A785}" type="sibTrans" cxnId="{EBD4905C-55E4-485A-8DF5-562A18840F97}">
      <dgm:prSet/>
      <dgm:spPr/>
      <dgm:t>
        <a:bodyPr/>
        <a:lstStyle/>
        <a:p>
          <a:endParaRPr lang="pt-BR" b="1"/>
        </a:p>
      </dgm:t>
    </dgm:pt>
    <dgm:pt modelId="{5358A834-CF9B-4D3B-BE00-460643212CFA}">
      <dgm:prSet phldrT="[Texto]"/>
      <dgm:spPr/>
      <dgm:t>
        <a:bodyPr/>
        <a:lstStyle/>
        <a:p>
          <a:r>
            <a:rPr lang="pt-BR" b="1" dirty="0" smtClean="0"/>
            <a:t>Intelectual</a:t>
          </a:r>
          <a:endParaRPr lang="pt-BR" b="1" dirty="0"/>
        </a:p>
      </dgm:t>
    </dgm:pt>
    <dgm:pt modelId="{9F67BB06-0015-4EC5-A43F-53F88D5BBA65}" type="parTrans" cxnId="{847A9F2E-FFD6-4E8D-90A9-62831CB18262}">
      <dgm:prSet/>
      <dgm:spPr/>
      <dgm:t>
        <a:bodyPr/>
        <a:lstStyle/>
        <a:p>
          <a:endParaRPr lang="pt-BR" b="1"/>
        </a:p>
      </dgm:t>
    </dgm:pt>
    <dgm:pt modelId="{55D65B6C-B53F-4CF3-8F7B-F244ACD50C09}" type="sibTrans" cxnId="{847A9F2E-FFD6-4E8D-90A9-62831CB18262}">
      <dgm:prSet/>
      <dgm:spPr/>
      <dgm:t>
        <a:bodyPr/>
        <a:lstStyle/>
        <a:p>
          <a:endParaRPr lang="pt-BR" b="1"/>
        </a:p>
      </dgm:t>
    </dgm:pt>
    <dgm:pt modelId="{2CFB5F26-0157-403C-AB8A-6BF9BAEB0F4B}">
      <dgm:prSet phldrT="[Texto]"/>
      <dgm:spPr/>
      <dgm:t>
        <a:bodyPr/>
        <a:lstStyle/>
        <a:p>
          <a:r>
            <a:rPr lang="pt-BR" b="1" dirty="0" smtClean="0"/>
            <a:t>Especialistas</a:t>
          </a:r>
          <a:endParaRPr lang="pt-BR" b="1" dirty="0"/>
        </a:p>
      </dgm:t>
    </dgm:pt>
    <dgm:pt modelId="{7ED381B6-3BB1-49FC-A35C-DF7CF6486A9F}" type="parTrans" cxnId="{9E460E14-C179-4567-BC81-97D364B8C0CE}">
      <dgm:prSet/>
      <dgm:spPr/>
      <dgm:t>
        <a:bodyPr/>
        <a:lstStyle/>
        <a:p>
          <a:endParaRPr lang="pt-BR" b="1"/>
        </a:p>
      </dgm:t>
    </dgm:pt>
    <dgm:pt modelId="{96891D37-7688-4CAC-BA14-CBEC48D2176A}" type="sibTrans" cxnId="{9E460E14-C179-4567-BC81-97D364B8C0CE}">
      <dgm:prSet/>
      <dgm:spPr/>
      <dgm:t>
        <a:bodyPr/>
        <a:lstStyle/>
        <a:p>
          <a:endParaRPr lang="pt-BR" b="1"/>
        </a:p>
      </dgm:t>
    </dgm:pt>
    <dgm:pt modelId="{C6879B06-52A8-4D2C-8CDC-69100110D57C}">
      <dgm:prSet phldrT="[Texto]"/>
      <dgm:spPr/>
      <dgm:t>
        <a:bodyPr/>
        <a:lstStyle/>
        <a:p>
          <a:r>
            <a:rPr lang="pt-BR" b="1" dirty="0" smtClean="0"/>
            <a:t>Conhecimento</a:t>
          </a:r>
          <a:endParaRPr lang="pt-BR" b="1" dirty="0"/>
        </a:p>
      </dgm:t>
    </dgm:pt>
    <dgm:pt modelId="{184AF9B7-89DA-4675-932B-D296E3CD938E}" type="parTrans" cxnId="{D0C18B7B-1334-487C-9FED-971C4A451327}">
      <dgm:prSet/>
      <dgm:spPr/>
      <dgm:t>
        <a:bodyPr/>
        <a:lstStyle/>
        <a:p>
          <a:endParaRPr lang="pt-BR" b="1"/>
        </a:p>
      </dgm:t>
    </dgm:pt>
    <dgm:pt modelId="{C729F4A0-F819-4B76-8FF2-04569C70B4E5}" type="sibTrans" cxnId="{D0C18B7B-1334-487C-9FED-971C4A451327}">
      <dgm:prSet/>
      <dgm:spPr/>
      <dgm:t>
        <a:bodyPr/>
        <a:lstStyle/>
        <a:p>
          <a:endParaRPr lang="pt-BR" b="1"/>
        </a:p>
      </dgm:t>
    </dgm:pt>
    <dgm:pt modelId="{E2CD1C2D-9046-49E7-8A95-868C5CF2CBB8}" type="pres">
      <dgm:prSet presAssocID="{BDE73548-0958-429B-AFA3-86A12455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87AD651-9986-4E62-AF77-91A90E3893C6}" type="pres">
      <dgm:prSet presAssocID="{66415138-5F2A-433B-A0A0-9A57BF90B69A}" presName="composite" presStyleCnt="0"/>
      <dgm:spPr/>
    </dgm:pt>
    <dgm:pt modelId="{0C2343DC-B047-4EB7-9FA7-3DC7A69A6CC3}" type="pres">
      <dgm:prSet presAssocID="{66415138-5F2A-433B-A0A0-9A57BF90B69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C6E576-949D-4CD0-A650-33E9C0933ABC}" type="pres">
      <dgm:prSet presAssocID="{66415138-5F2A-433B-A0A0-9A57BF90B69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FAF1BD-95E0-4781-8793-BDEE488FC7B6}" type="pres">
      <dgm:prSet presAssocID="{B03C071B-33A8-4E28-8BB5-4BD61E54EDF9}" presName="space" presStyleCnt="0"/>
      <dgm:spPr/>
    </dgm:pt>
    <dgm:pt modelId="{E70B0364-4FEC-4EE2-A44B-49B8BE3E60E8}" type="pres">
      <dgm:prSet presAssocID="{893D95E7-BAF8-49E9-9AED-53512C765C86}" presName="composite" presStyleCnt="0"/>
      <dgm:spPr/>
    </dgm:pt>
    <dgm:pt modelId="{E5D41BAE-369B-4F90-B979-495E14D1058E}" type="pres">
      <dgm:prSet presAssocID="{893D95E7-BAF8-49E9-9AED-53512C765C8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CF987B-A8BA-406B-B6BE-98313F0F224F}" type="pres">
      <dgm:prSet presAssocID="{893D95E7-BAF8-49E9-9AED-53512C765C8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7312F5-04A5-455A-A853-3747D749C6AB}" type="pres">
      <dgm:prSet presAssocID="{30B15977-2EE1-470A-B0FB-6EE7645B7DB8}" presName="space" presStyleCnt="0"/>
      <dgm:spPr/>
    </dgm:pt>
    <dgm:pt modelId="{F683C682-B54C-4A78-8A36-A4124BAE93C4}" type="pres">
      <dgm:prSet presAssocID="{EBC50503-0BB1-42B1-BD97-7EDF4D58F28F}" presName="composite" presStyleCnt="0"/>
      <dgm:spPr/>
    </dgm:pt>
    <dgm:pt modelId="{C8B8D889-07C3-4DA5-82EE-316FFCF8078E}" type="pres">
      <dgm:prSet presAssocID="{EBC50503-0BB1-42B1-BD97-7EDF4D58F28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D31C34-7A69-48A8-BB68-934593EC4CED}" type="pres">
      <dgm:prSet presAssocID="{EBC50503-0BB1-42B1-BD97-7EDF4D58F28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200DCD-D23D-4EBC-8D0D-9A3CD8CD6F7A}" type="pres">
      <dgm:prSet presAssocID="{0D9DCB51-6843-4086-979C-0B90194EB754}" presName="space" presStyleCnt="0"/>
      <dgm:spPr/>
    </dgm:pt>
    <dgm:pt modelId="{85FFB249-0449-4253-AB18-6D8063656CC3}" type="pres">
      <dgm:prSet presAssocID="{5358A834-CF9B-4D3B-BE00-460643212CFA}" presName="composite" presStyleCnt="0"/>
      <dgm:spPr/>
    </dgm:pt>
    <dgm:pt modelId="{835DA9B2-A96C-4FF9-88F3-6F0CC1136D9E}" type="pres">
      <dgm:prSet presAssocID="{5358A834-CF9B-4D3B-BE00-460643212CF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85790-4DD0-49A3-97FF-37864F499790}" type="pres">
      <dgm:prSet presAssocID="{5358A834-CF9B-4D3B-BE00-460643212CF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20AD98-5639-4CB7-83C0-848AD0887F9A}" srcId="{893D95E7-BAF8-49E9-9AED-53512C765C86}" destId="{A5D06E12-A715-4EBE-869D-2BBF239E0F6B}" srcOrd="0" destOrd="0" parTransId="{38ECD885-355F-438F-B0F6-295ACD0B9125}" sibTransId="{4F2320BE-6304-43B4-93C4-4DBDFD888071}"/>
    <dgm:cxn modelId="{519DFE65-58A7-4C05-9E14-1B0A1DBBDDA5}" srcId="{66415138-5F2A-433B-A0A0-9A57BF90B69A}" destId="{D159EB38-F951-4403-BFE9-A1624DBBBE19}" srcOrd="0" destOrd="0" parTransId="{98B3E96F-A095-4436-A927-F5FC5CF7ECD4}" sibTransId="{797402D5-3A2B-4C4A-BBB1-727691823414}"/>
    <dgm:cxn modelId="{FAAE7F2A-AE28-455D-BBC1-D52499512F3D}" srcId="{BDE73548-0958-429B-AFA3-86A124550B06}" destId="{893D95E7-BAF8-49E9-9AED-53512C765C86}" srcOrd="1" destOrd="0" parTransId="{EBC94FE0-F20A-48C6-BC4E-213E33620161}" sibTransId="{30B15977-2EE1-470A-B0FB-6EE7645B7DB8}"/>
    <dgm:cxn modelId="{E4F353ED-29BE-4490-B06A-24767F2F0582}" type="presOf" srcId="{C6879B06-52A8-4D2C-8CDC-69100110D57C}" destId="{CEF85790-4DD0-49A3-97FF-37864F499790}" srcOrd="0" destOrd="1" presId="urn:microsoft.com/office/officeart/2005/8/layout/hList1"/>
    <dgm:cxn modelId="{7065D563-122E-4669-B7E7-7E467A19C659}" type="presOf" srcId="{A5D06E12-A715-4EBE-869D-2BBF239E0F6B}" destId="{35CF987B-A8BA-406B-B6BE-98313F0F224F}" srcOrd="0" destOrd="0" presId="urn:microsoft.com/office/officeart/2005/8/layout/hList1"/>
    <dgm:cxn modelId="{C6B245DD-237B-4350-A66A-91B54666D01E}" srcId="{EBC50503-0BB1-42B1-BD97-7EDF4D58F28F}" destId="{700ECEAD-4508-46BB-8F6E-47ECAAF54FA3}" srcOrd="1" destOrd="0" parTransId="{EB1F1D7E-3233-4957-8B48-FF8C2EED1F99}" sibTransId="{247FDD08-DE6C-4860-8D3B-C004A4FEA9FC}"/>
    <dgm:cxn modelId="{0FAE318B-74A5-44DB-8EC8-208BEF6FBFCF}" type="presOf" srcId="{ED008341-E41C-46D4-A563-31129BC5E70F}" destId="{35CF987B-A8BA-406B-B6BE-98313F0F224F}" srcOrd="0" destOrd="2" presId="urn:microsoft.com/office/officeart/2005/8/layout/hList1"/>
    <dgm:cxn modelId="{C79969BF-0E3C-4DF3-AB56-5F4CF82B1ADA}" type="presOf" srcId="{93FA755B-2441-4756-817A-EA77D5563218}" destId="{35CF987B-A8BA-406B-B6BE-98313F0F224F}" srcOrd="0" destOrd="3" presId="urn:microsoft.com/office/officeart/2005/8/layout/hList1"/>
    <dgm:cxn modelId="{72462615-C0B0-468C-BC7B-D7C0C8E78683}" srcId="{EBC50503-0BB1-42B1-BD97-7EDF4D58F28F}" destId="{1AE89C3F-9075-4E64-BA02-C5BC3BDBCB45}" srcOrd="0" destOrd="0" parTransId="{9785C593-5856-4055-AC66-52A132FC08EA}" sibTransId="{DFD335B1-25D9-474D-B107-E055D1601E1B}"/>
    <dgm:cxn modelId="{98F65062-ED95-4317-85D1-E2EDF498E97D}" type="presOf" srcId="{4663B646-5BC0-4585-AA91-9F37FDA51653}" destId="{DAC6E576-949D-4CD0-A650-33E9C0933ABC}" srcOrd="0" destOrd="3" presId="urn:microsoft.com/office/officeart/2005/8/layout/hList1"/>
    <dgm:cxn modelId="{2085D267-D1E7-40D3-A709-0FEE180E703A}" type="presOf" srcId="{EBC50503-0BB1-42B1-BD97-7EDF4D58F28F}" destId="{C8B8D889-07C3-4DA5-82EE-316FFCF8078E}" srcOrd="0" destOrd="0" presId="urn:microsoft.com/office/officeart/2005/8/layout/hList1"/>
    <dgm:cxn modelId="{823D24C9-EBEC-4140-ADA9-523D50BFF416}" srcId="{893D95E7-BAF8-49E9-9AED-53512C765C86}" destId="{ED008341-E41C-46D4-A563-31129BC5E70F}" srcOrd="2" destOrd="0" parTransId="{4C138856-6B0A-4746-83FE-53D6C604DC6B}" sibTransId="{05FB6B66-0D1A-409B-BBC4-9978E3901A96}"/>
    <dgm:cxn modelId="{B2F50EE2-A9AC-4631-A4DD-F02FA20579A0}" srcId="{893D95E7-BAF8-49E9-9AED-53512C765C86}" destId="{93FA755B-2441-4756-817A-EA77D5563218}" srcOrd="3" destOrd="0" parTransId="{2BD514FE-B48F-4368-A991-71885B406878}" sibTransId="{8B0AACC5-E191-4A40-AE41-B3393E09739F}"/>
    <dgm:cxn modelId="{EBD4905C-55E4-485A-8DF5-562A18840F97}" srcId="{EBC50503-0BB1-42B1-BD97-7EDF4D58F28F}" destId="{D884F844-EE9D-4D0A-9703-6C3C1F508AC5}" srcOrd="2" destOrd="0" parTransId="{BEC45716-FB9A-408E-812E-2B76B1E9CDF9}" sibTransId="{AC898FDF-7557-4F0A-9F94-DBFA4081A785}"/>
    <dgm:cxn modelId="{14385294-6A81-4C34-8ECD-D7CC3ED638D1}" type="presOf" srcId="{2CFB5F26-0157-403C-AB8A-6BF9BAEB0F4B}" destId="{CEF85790-4DD0-49A3-97FF-37864F499790}" srcOrd="0" destOrd="0" presId="urn:microsoft.com/office/officeart/2005/8/layout/hList1"/>
    <dgm:cxn modelId="{5E442FEC-E29D-44CC-8C17-83A2573BA81D}" srcId="{66415138-5F2A-433B-A0A0-9A57BF90B69A}" destId="{CD2B7B0E-40CE-4816-BE71-E29652B5F4D6}" srcOrd="2" destOrd="0" parTransId="{5D394CD6-74EE-46C2-8770-586E3B3DD240}" sibTransId="{91238A25-6F2D-422E-A36E-36D4582B660A}"/>
    <dgm:cxn modelId="{3D26C2FD-2D66-444A-9621-2E68A803A4E4}" srcId="{BDE73548-0958-429B-AFA3-86A124550B06}" destId="{66415138-5F2A-433B-A0A0-9A57BF90B69A}" srcOrd="0" destOrd="0" parTransId="{2BBC09A7-AF7E-422B-A8EB-81778F00BF1E}" sibTransId="{B03C071B-33A8-4E28-8BB5-4BD61E54EDF9}"/>
    <dgm:cxn modelId="{DD22D1D2-129F-4C89-8126-135DA93B8554}" type="presOf" srcId="{89AC3F9D-CF77-4D33-B1D2-19914C6CA793}" destId="{35CF987B-A8BA-406B-B6BE-98313F0F224F}" srcOrd="0" destOrd="1" presId="urn:microsoft.com/office/officeart/2005/8/layout/hList1"/>
    <dgm:cxn modelId="{2AB87AFB-4E44-4ADB-BAD0-38CC0D60DFE4}" srcId="{66415138-5F2A-433B-A0A0-9A57BF90B69A}" destId="{4663B646-5BC0-4585-AA91-9F37FDA51653}" srcOrd="3" destOrd="0" parTransId="{3753A1EA-42FE-4EBB-B60C-4230CE617CA1}" sibTransId="{AD827A38-19F4-4110-A11F-2A42FC7BDA17}"/>
    <dgm:cxn modelId="{8CB8ACE8-DADE-469D-864F-2E3CF0EC3144}" srcId="{66415138-5F2A-433B-A0A0-9A57BF90B69A}" destId="{B38BA81C-2C6A-4874-B758-C016F5AA6A0B}" srcOrd="1" destOrd="0" parTransId="{4F3E09D2-CA87-47C6-B60B-786F978FB615}" sibTransId="{02192E1D-63AC-40BA-A03A-51AE52A2C2C8}"/>
    <dgm:cxn modelId="{A04A2518-0369-4B68-B677-EE915A98C74B}" type="presOf" srcId="{1AE89C3F-9075-4E64-BA02-C5BC3BDBCB45}" destId="{FFD31C34-7A69-48A8-BB68-934593EC4CED}" srcOrd="0" destOrd="0" presId="urn:microsoft.com/office/officeart/2005/8/layout/hList1"/>
    <dgm:cxn modelId="{AC3115EA-3E75-40F1-AD54-E753053C9151}" type="presOf" srcId="{893D95E7-BAF8-49E9-9AED-53512C765C86}" destId="{E5D41BAE-369B-4F90-B979-495E14D1058E}" srcOrd="0" destOrd="0" presId="urn:microsoft.com/office/officeart/2005/8/layout/hList1"/>
    <dgm:cxn modelId="{D7AA6E13-E40C-4176-BFA2-5F87EA3179CD}" type="presOf" srcId="{B38BA81C-2C6A-4874-B758-C016F5AA6A0B}" destId="{DAC6E576-949D-4CD0-A650-33E9C0933ABC}" srcOrd="0" destOrd="1" presId="urn:microsoft.com/office/officeart/2005/8/layout/hList1"/>
    <dgm:cxn modelId="{24D76313-8EF7-49FF-B689-FB738BD2593C}" type="presOf" srcId="{5358A834-CF9B-4D3B-BE00-460643212CFA}" destId="{835DA9B2-A96C-4FF9-88F3-6F0CC1136D9E}" srcOrd="0" destOrd="0" presId="urn:microsoft.com/office/officeart/2005/8/layout/hList1"/>
    <dgm:cxn modelId="{29061485-0B7F-43DF-9DC3-6B6978393A70}" type="presOf" srcId="{D884F844-EE9D-4D0A-9703-6C3C1F508AC5}" destId="{FFD31C34-7A69-48A8-BB68-934593EC4CED}" srcOrd="0" destOrd="2" presId="urn:microsoft.com/office/officeart/2005/8/layout/hList1"/>
    <dgm:cxn modelId="{18809CEA-623F-4FB5-9CD3-B5DFC277E69D}" srcId="{893D95E7-BAF8-49E9-9AED-53512C765C86}" destId="{89AC3F9D-CF77-4D33-B1D2-19914C6CA793}" srcOrd="1" destOrd="0" parTransId="{757F473C-5DBD-4DBC-8CFC-A96D61763C66}" sibTransId="{0FCD1A3D-9076-49F6-AB91-BE5AD0895867}"/>
    <dgm:cxn modelId="{9E460E14-C179-4567-BC81-97D364B8C0CE}" srcId="{5358A834-CF9B-4D3B-BE00-460643212CFA}" destId="{2CFB5F26-0157-403C-AB8A-6BF9BAEB0F4B}" srcOrd="0" destOrd="0" parTransId="{7ED381B6-3BB1-49FC-A35C-DF7CF6486A9F}" sibTransId="{96891D37-7688-4CAC-BA14-CBEC48D2176A}"/>
    <dgm:cxn modelId="{50D2BF89-A1A1-407F-A5DA-5109C67C8780}" type="presOf" srcId="{700ECEAD-4508-46BB-8F6E-47ECAAF54FA3}" destId="{FFD31C34-7A69-48A8-BB68-934593EC4CED}" srcOrd="0" destOrd="1" presId="urn:microsoft.com/office/officeart/2005/8/layout/hList1"/>
    <dgm:cxn modelId="{50FC8297-A1AE-4966-AAA8-217EE94C0893}" type="presOf" srcId="{D159EB38-F951-4403-BFE9-A1624DBBBE19}" destId="{DAC6E576-949D-4CD0-A650-33E9C0933ABC}" srcOrd="0" destOrd="0" presId="urn:microsoft.com/office/officeart/2005/8/layout/hList1"/>
    <dgm:cxn modelId="{847A9F2E-FFD6-4E8D-90A9-62831CB18262}" srcId="{BDE73548-0958-429B-AFA3-86A124550B06}" destId="{5358A834-CF9B-4D3B-BE00-460643212CFA}" srcOrd="3" destOrd="0" parTransId="{9F67BB06-0015-4EC5-A43F-53F88D5BBA65}" sibTransId="{55D65B6C-B53F-4CF3-8F7B-F244ACD50C09}"/>
    <dgm:cxn modelId="{6C9C3D53-61C7-4C72-B327-A4E34D2EDC9B}" type="presOf" srcId="{BDE73548-0958-429B-AFA3-86A124550B06}" destId="{E2CD1C2D-9046-49E7-8A95-868C5CF2CBB8}" srcOrd="0" destOrd="0" presId="urn:microsoft.com/office/officeart/2005/8/layout/hList1"/>
    <dgm:cxn modelId="{C2F7DC80-A487-4719-AFAA-D82B8CA69ED6}" type="presOf" srcId="{66415138-5F2A-433B-A0A0-9A57BF90B69A}" destId="{0C2343DC-B047-4EB7-9FA7-3DC7A69A6CC3}" srcOrd="0" destOrd="0" presId="urn:microsoft.com/office/officeart/2005/8/layout/hList1"/>
    <dgm:cxn modelId="{CFE5D0E6-E943-4DE3-BCD0-782FA7EE9DD5}" type="presOf" srcId="{CD2B7B0E-40CE-4816-BE71-E29652B5F4D6}" destId="{DAC6E576-949D-4CD0-A650-33E9C0933ABC}" srcOrd="0" destOrd="2" presId="urn:microsoft.com/office/officeart/2005/8/layout/hList1"/>
    <dgm:cxn modelId="{D0C18B7B-1334-487C-9FED-971C4A451327}" srcId="{5358A834-CF9B-4D3B-BE00-460643212CFA}" destId="{C6879B06-52A8-4D2C-8CDC-69100110D57C}" srcOrd="1" destOrd="0" parTransId="{184AF9B7-89DA-4675-932B-D296E3CD938E}" sibTransId="{C729F4A0-F819-4B76-8FF2-04569C70B4E5}"/>
    <dgm:cxn modelId="{8AFAFDF6-271C-451D-853B-1672992B21E7}" srcId="{BDE73548-0958-429B-AFA3-86A124550B06}" destId="{EBC50503-0BB1-42B1-BD97-7EDF4D58F28F}" srcOrd="2" destOrd="0" parTransId="{4EC9E434-A2B0-429E-86EA-B2C9219BB958}" sibTransId="{0D9DCB51-6843-4086-979C-0B90194EB754}"/>
    <dgm:cxn modelId="{A6B6E5B0-E947-4855-9F87-469AE9BB73A3}" type="presParOf" srcId="{E2CD1C2D-9046-49E7-8A95-868C5CF2CBB8}" destId="{387AD651-9986-4E62-AF77-91A90E3893C6}" srcOrd="0" destOrd="0" presId="urn:microsoft.com/office/officeart/2005/8/layout/hList1"/>
    <dgm:cxn modelId="{4D488F0F-26D9-4B30-9F28-7D7258D14B13}" type="presParOf" srcId="{387AD651-9986-4E62-AF77-91A90E3893C6}" destId="{0C2343DC-B047-4EB7-9FA7-3DC7A69A6CC3}" srcOrd="0" destOrd="0" presId="urn:microsoft.com/office/officeart/2005/8/layout/hList1"/>
    <dgm:cxn modelId="{CE4A65F8-C05E-4032-B18E-FEFCC2DDC2EB}" type="presParOf" srcId="{387AD651-9986-4E62-AF77-91A90E3893C6}" destId="{DAC6E576-949D-4CD0-A650-33E9C0933ABC}" srcOrd="1" destOrd="0" presId="urn:microsoft.com/office/officeart/2005/8/layout/hList1"/>
    <dgm:cxn modelId="{55CD49AA-9540-4DA4-91CC-56B44A8D2C56}" type="presParOf" srcId="{E2CD1C2D-9046-49E7-8A95-868C5CF2CBB8}" destId="{DBFAF1BD-95E0-4781-8793-BDEE488FC7B6}" srcOrd="1" destOrd="0" presId="urn:microsoft.com/office/officeart/2005/8/layout/hList1"/>
    <dgm:cxn modelId="{121E700D-6C3D-4B60-9C79-070C906F14F9}" type="presParOf" srcId="{E2CD1C2D-9046-49E7-8A95-868C5CF2CBB8}" destId="{E70B0364-4FEC-4EE2-A44B-49B8BE3E60E8}" srcOrd="2" destOrd="0" presId="urn:microsoft.com/office/officeart/2005/8/layout/hList1"/>
    <dgm:cxn modelId="{EF56AB49-582D-450B-B76B-575E5DFB6AC1}" type="presParOf" srcId="{E70B0364-4FEC-4EE2-A44B-49B8BE3E60E8}" destId="{E5D41BAE-369B-4F90-B979-495E14D1058E}" srcOrd="0" destOrd="0" presId="urn:microsoft.com/office/officeart/2005/8/layout/hList1"/>
    <dgm:cxn modelId="{C9A722E5-656F-461B-A10C-15EC8B9922AA}" type="presParOf" srcId="{E70B0364-4FEC-4EE2-A44B-49B8BE3E60E8}" destId="{35CF987B-A8BA-406B-B6BE-98313F0F224F}" srcOrd="1" destOrd="0" presId="urn:microsoft.com/office/officeart/2005/8/layout/hList1"/>
    <dgm:cxn modelId="{5A2E5AF6-EF97-41DD-AC3C-D3A4E1E80930}" type="presParOf" srcId="{E2CD1C2D-9046-49E7-8A95-868C5CF2CBB8}" destId="{767312F5-04A5-455A-A853-3747D749C6AB}" srcOrd="3" destOrd="0" presId="urn:microsoft.com/office/officeart/2005/8/layout/hList1"/>
    <dgm:cxn modelId="{3D05371D-A61E-41F8-9FF2-BDB57DACF163}" type="presParOf" srcId="{E2CD1C2D-9046-49E7-8A95-868C5CF2CBB8}" destId="{F683C682-B54C-4A78-8A36-A4124BAE93C4}" srcOrd="4" destOrd="0" presId="urn:microsoft.com/office/officeart/2005/8/layout/hList1"/>
    <dgm:cxn modelId="{843EDA09-47E1-442D-B680-927BA4D072E9}" type="presParOf" srcId="{F683C682-B54C-4A78-8A36-A4124BAE93C4}" destId="{C8B8D889-07C3-4DA5-82EE-316FFCF8078E}" srcOrd="0" destOrd="0" presId="urn:microsoft.com/office/officeart/2005/8/layout/hList1"/>
    <dgm:cxn modelId="{91E8C511-2ABC-4172-AD2C-24C1EA5E06DE}" type="presParOf" srcId="{F683C682-B54C-4A78-8A36-A4124BAE93C4}" destId="{FFD31C34-7A69-48A8-BB68-934593EC4CED}" srcOrd="1" destOrd="0" presId="urn:microsoft.com/office/officeart/2005/8/layout/hList1"/>
    <dgm:cxn modelId="{19799501-9A55-43E0-9B40-599202C6C440}" type="presParOf" srcId="{E2CD1C2D-9046-49E7-8A95-868C5CF2CBB8}" destId="{A0200DCD-D23D-4EBC-8D0D-9A3CD8CD6F7A}" srcOrd="5" destOrd="0" presId="urn:microsoft.com/office/officeart/2005/8/layout/hList1"/>
    <dgm:cxn modelId="{4CADDA7D-643E-47D6-A7FF-BCDCADB2FE3F}" type="presParOf" srcId="{E2CD1C2D-9046-49E7-8A95-868C5CF2CBB8}" destId="{85FFB249-0449-4253-AB18-6D8063656CC3}" srcOrd="6" destOrd="0" presId="urn:microsoft.com/office/officeart/2005/8/layout/hList1"/>
    <dgm:cxn modelId="{456B1C23-5C6F-4100-8841-A0D1B38B7245}" type="presParOf" srcId="{85FFB249-0449-4253-AB18-6D8063656CC3}" destId="{835DA9B2-A96C-4FF9-88F3-6F0CC1136D9E}" srcOrd="0" destOrd="0" presId="urn:microsoft.com/office/officeart/2005/8/layout/hList1"/>
    <dgm:cxn modelId="{E6C3D73F-4088-4F9B-A1A0-4F2B758DF3A5}" type="presParOf" srcId="{85FFB249-0449-4253-AB18-6D8063656CC3}" destId="{CEF85790-4DD0-49A3-97FF-37864F4997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E0B13-7F83-43B9-9C5B-4103901FF165}">
      <dsp:nvSpPr>
        <dsp:cNvPr id="0" name=""/>
        <dsp:cNvSpPr/>
      </dsp:nvSpPr>
      <dsp:spPr>
        <a:xfrm>
          <a:off x="214792" y="1515"/>
          <a:ext cx="2446998" cy="14681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latin typeface="Franklin Gothic Medium" pitchFamily="34" charset="0"/>
            </a:rPr>
            <a:t>Mercado de Massa</a:t>
          </a:r>
          <a:endParaRPr lang="pt-BR" sz="2400" b="1" kern="1200" dirty="0">
            <a:latin typeface="Franklin Gothic Medium" pitchFamily="34" charset="0"/>
          </a:endParaRPr>
        </a:p>
      </dsp:txBody>
      <dsp:txXfrm>
        <a:off x="214792" y="1515"/>
        <a:ext cx="2446998" cy="1468198"/>
      </dsp:txXfrm>
    </dsp:sp>
    <dsp:sp modelId="{22AF91F1-ECB0-4C28-9063-DCC0887CE892}">
      <dsp:nvSpPr>
        <dsp:cNvPr id="0" name=""/>
        <dsp:cNvSpPr/>
      </dsp:nvSpPr>
      <dsp:spPr>
        <a:xfrm>
          <a:off x="2906489" y="1515"/>
          <a:ext cx="2446998" cy="1468198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latin typeface="Franklin Gothic Medium" pitchFamily="34" charset="0"/>
            </a:rPr>
            <a:t>Nicho de Mercado</a:t>
          </a:r>
          <a:endParaRPr lang="pt-BR" sz="2400" b="1" kern="1200" dirty="0">
            <a:latin typeface="Franklin Gothic Medium" pitchFamily="34" charset="0"/>
          </a:endParaRPr>
        </a:p>
      </dsp:txBody>
      <dsp:txXfrm>
        <a:off x="2906489" y="1515"/>
        <a:ext cx="2446998" cy="1468198"/>
      </dsp:txXfrm>
    </dsp:sp>
    <dsp:sp modelId="{F4C6819B-2556-4EE7-930A-4D171F6455B7}">
      <dsp:nvSpPr>
        <dsp:cNvPr id="0" name=""/>
        <dsp:cNvSpPr/>
      </dsp:nvSpPr>
      <dsp:spPr>
        <a:xfrm>
          <a:off x="214792" y="1714413"/>
          <a:ext cx="2446998" cy="146819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latin typeface="Franklin Gothic Medium" pitchFamily="34" charset="0"/>
            </a:rPr>
            <a:t>Segmentado</a:t>
          </a:r>
          <a:endParaRPr lang="pt-BR" sz="2000" b="1" kern="1200" dirty="0">
            <a:latin typeface="Franklin Gothic Medium" pitchFamily="34" charset="0"/>
          </a:endParaRPr>
        </a:p>
      </dsp:txBody>
      <dsp:txXfrm>
        <a:off x="214792" y="1714413"/>
        <a:ext cx="2446998" cy="1468198"/>
      </dsp:txXfrm>
    </dsp:sp>
    <dsp:sp modelId="{6D71CCB7-3947-4EFD-812F-1839A996912A}">
      <dsp:nvSpPr>
        <dsp:cNvPr id="0" name=""/>
        <dsp:cNvSpPr/>
      </dsp:nvSpPr>
      <dsp:spPr>
        <a:xfrm>
          <a:off x="2877028" y="1715929"/>
          <a:ext cx="2446998" cy="1468198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latin typeface="Franklin Gothic Medium" pitchFamily="34" charset="0"/>
            </a:rPr>
            <a:t>D</a:t>
          </a:r>
          <a:r>
            <a:rPr lang="pt-BR" sz="2000" b="1" kern="1200" dirty="0" smtClean="0">
              <a:latin typeface="Franklin Gothic Medium" pitchFamily="34" charset="0"/>
            </a:rPr>
            <a:t>iversificado</a:t>
          </a:r>
          <a:endParaRPr lang="pt-BR" sz="2000" b="1" kern="1200" dirty="0">
            <a:latin typeface="Franklin Gothic Medium" pitchFamily="34" charset="0"/>
          </a:endParaRPr>
        </a:p>
      </dsp:txBody>
      <dsp:txXfrm>
        <a:off x="2877028" y="1715929"/>
        <a:ext cx="2446998" cy="1468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DAAC7-9AA5-4945-A178-762D243D2E06}">
      <dsp:nvSpPr>
        <dsp:cNvPr id="0" name=""/>
        <dsp:cNvSpPr/>
      </dsp:nvSpPr>
      <dsp:spPr>
        <a:xfrm>
          <a:off x="744" y="508372"/>
          <a:ext cx="1741289" cy="8706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Pessoal</a:t>
          </a:r>
          <a:endParaRPr lang="pt-BR" sz="1800" b="1" kern="1200" dirty="0"/>
        </a:p>
      </dsp:txBody>
      <dsp:txXfrm>
        <a:off x="26244" y="533872"/>
        <a:ext cx="1690289" cy="819644"/>
      </dsp:txXfrm>
    </dsp:sp>
    <dsp:sp modelId="{BEACEA9B-548B-452C-97F9-89A1EEBB06A6}">
      <dsp:nvSpPr>
        <dsp:cNvPr id="0" name=""/>
        <dsp:cNvSpPr/>
      </dsp:nvSpPr>
      <dsp:spPr>
        <a:xfrm>
          <a:off x="174873" y="1379016"/>
          <a:ext cx="174128" cy="652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983"/>
              </a:lnTo>
              <a:lnTo>
                <a:pt x="174128" y="6529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14A34-EE1F-4044-8F40-ED9017BEB208}">
      <dsp:nvSpPr>
        <dsp:cNvPr id="0" name=""/>
        <dsp:cNvSpPr/>
      </dsp:nvSpPr>
      <dsp:spPr>
        <a:xfrm>
          <a:off x="349001" y="1596677"/>
          <a:ext cx="1393031" cy="870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Atendimento Pessoal</a:t>
          </a:r>
          <a:endParaRPr lang="pt-BR" sz="1700" b="1" kern="1200" dirty="0"/>
        </a:p>
      </dsp:txBody>
      <dsp:txXfrm>
        <a:off x="374501" y="1622177"/>
        <a:ext cx="1342031" cy="819644"/>
      </dsp:txXfrm>
    </dsp:sp>
    <dsp:sp modelId="{5E4A6000-8A14-4A8C-ABEC-40BAD12BE4AD}">
      <dsp:nvSpPr>
        <dsp:cNvPr id="0" name=""/>
        <dsp:cNvSpPr/>
      </dsp:nvSpPr>
      <dsp:spPr>
        <a:xfrm>
          <a:off x="174873" y="1379016"/>
          <a:ext cx="174128" cy="174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289"/>
              </a:lnTo>
              <a:lnTo>
                <a:pt x="174128" y="174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F9549-1528-47E4-A7A2-FF557FA16CCC}">
      <dsp:nvSpPr>
        <dsp:cNvPr id="0" name=""/>
        <dsp:cNvSpPr/>
      </dsp:nvSpPr>
      <dsp:spPr>
        <a:xfrm>
          <a:off x="349001" y="2684983"/>
          <a:ext cx="1393031" cy="870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Atendimento Dedicado</a:t>
          </a:r>
          <a:endParaRPr lang="pt-BR" sz="1700" b="1" kern="1200" dirty="0"/>
        </a:p>
      </dsp:txBody>
      <dsp:txXfrm>
        <a:off x="374501" y="2710483"/>
        <a:ext cx="1342031" cy="819644"/>
      </dsp:txXfrm>
    </dsp:sp>
    <dsp:sp modelId="{FB6567BC-92A2-49B8-A12A-4C0B08B25867}">
      <dsp:nvSpPr>
        <dsp:cNvPr id="0" name=""/>
        <dsp:cNvSpPr/>
      </dsp:nvSpPr>
      <dsp:spPr>
        <a:xfrm>
          <a:off x="2175718" y="508372"/>
          <a:ext cx="1741289" cy="8706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Impessoal</a:t>
          </a:r>
          <a:endParaRPr lang="pt-BR" sz="1800" b="1" kern="1200" dirty="0"/>
        </a:p>
      </dsp:txBody>
      <dsp:txXfrm>
        <a:off x="2201218" y="533872"/>
        <a:ext cx="1690289" cy="819644"/>
      </dsp:txXfrm>
    </dsp:sp>
    <dsp:sp modelId="{7296A204-0385-45AC-9D12-299D1E6E9B1E}">
      <dsp:nvSpPr>
        <dsp:cNvPr id="0" name=""/>
        <dsp:cNvSpPr/>
      </dsp:nvSpPr>
      <dsp:spPr>
        <a:xfrm>
          <a:off x="2349847" y="1379016"/>
          <a:ext cx="175765" cy="652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983"/>
              </a:lnTo>
              <a:lnTo>
                <a:pt x="175765" y="6529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10932-845C-4A42-A089-FEDB0B947504}">
      <dsp:nvSpPr>
        <dsp:cNvPr id="0" name=""/>
        <dsp:cNvSpPr/>
      </dsp:nvSpPr>
      <dsp:spPr>
        <a:xfrm>
          <a:off x="2525613" y="1596677"/>
          <a:ext cx="1393031" cy="870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err="1" smtClean="0"/>
            <a:t>Auto-serviço</a:t>
          </a:r>
          <a:endParaRPr lang="pt-BR" sz="1700" b="1" kern="1200" dirty="0"/>
        </a:p>
      </dsp:txBody>
      <dsp:txXfrm>
        <a:off x="2551113" y="1622177"/>
        <a:ext cx="1342031" cy="819644"/>
      </dsp:txXfrm>
    </dsp:sp>
    <dsp:sp modelId="{4F26A36E-EBE9-4B2C-8654-C9E0390A819C}">
      <dsp:nvSpPr>
        <dsp:cNvPr id="0" name=""/>
        <dsp:cNvSpPr/>
      </dsp:nvSpPr>
      <dsp:spPr>
        <a:xfrm>
          <a:off x="2349847" y="1379016"/>
          <a:ext cx="175765" cy="174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289"/>
              </a:lnTo>
              <a:lnTo>
                <a:pt x="175765" y="174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CF18B-7B5F-4452-8BE9-8E34A2B5DD37}">
      <dsp:nvSpPr>
        <dsp:cNvPr id="0" name=""/>
        <dsp:cNvSpPr/>
      </dsp:nvSpPr>
      <dsp:spPr>
        <a:xfrm>
          <a:off x="2525613" y="2684983"/>
          <a:ext cx="1393031" cy="870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Automatizado</a:t>
          </a:r>
          <a:endParaRPr lang="pt-BR" sz="1700" b="1" kern="1200" dirty="0"/>
        </a:p>
      </dsp:txBody>
      <dsp:txXfrm>
        <a:off x="2551113" y="2710483"/>
        <a:ext cx="1342031" cy="819644"/>
      </dsp:txXfrm>
    </dsp:sp>
    <dsp:sp modelId="{47F8974A-F87E-43FA-B993-437224695B41}">
      <dsp:nvSpPr>
        <dsp:cNvPr id="0" name=""/>
        <dsp:cNvSpPr/>
      </dsp:nvSpPr>
      <dsp:spPr>
        <a:xfrm>
          <a:off x="4352329" y="508372"/>
          <a:ext cx="1741289" cy="8706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Com a participação do cliente</a:t>
          </a:r>
          <a:endParaRPr lang="pt-BR" sz="1800" b="1" kern="1200" dirty="0"/>
        </a:p>
      </dsp:txBody>
      <dsp:txXfrm>
        <a:off x="4377829" y="533872"/>
        <a:ext cx="1690289" cy="819644"/>
      </dsp:txXfrm>
    </dsp:sp>
    <dsp:sp modelId="{5E4A3FCE-9E08-427B-80F8-E5395C1E805B}">
      <dsp:nvSpPr>
        <dsp:cNvPr id="0" name=""/>
        <dsp:cNvSpPr/>
      </dsp:nvSpPr>
      <dsp:spPr>
        <a:xfrm>
          <a:off x="4526458" y="1379016"/>
          <a:ext cx="175765" cy="652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983"/>
              </a:lnTo>
              <a:lnTo>
                <a:pt x="175765" y="6529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A1AFA-D8D1-45A3-A5AA-32995E08447E}">
      <dsp:nvSpPr>
        <dsp:cNvPr id="0" name=""/>
        <dsp:cNvSpPr/>
      </dsp:nvSpPr>
      <dsp:spPr>
        <a:xfrm>
          <a:off x="4702224" y="1596677"/>
          <a:ext cx="1393031" cy="870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Cocriação</a:t>
          </a:r>
          <a:endParaRPr lang="pt-BR" sz="1700" b="1" kern="1200" dirty="0"/>
        </a:p>
      </dsp:txBody>
      <dsp:txXfrm>
        <a:off x="4727724" y="1622177"/>
        <a:ext cx="1342031" cy="819644"/>
      </dsp:txXfrm>
    </dsp:sp>
    <dsp:sp modelId="{7A289CBE-54CE-4FEB-A836-56B0053AB79B}">
      <dsp:nvSpPr>
        <dsp:cNvPr id="0" name=""/>
        <dsp:cNvSpPr/>
      </dsp:nvSpPr>
      <dsp:spPr>
        <a:xfrm>
          <a:off x="4526458" y="1379016"/>
          <a:ext cx="175765" cy="174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289"/>
              </a:lnTo>
              <a:lnTo>
                <a:pt x="175765" y="174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7DAD8-3599-48B2-AF90-4281289EEAA8}">
      <dsp:nvSpPr>
        <dsp:cNvPr id="0" name=""/>
        <dsp:cNvSpPr/>
      </dsp:nvSpPr>
      <dsp:spPr>
        <a:xfrm>
          <a:off x="4702224" y="2684983"/>
          <a:ext cx="1393031" cy="870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Comunidade</a:t>
          </a:r>
          <a:endParaRPr lang="pt-BR" sz="1700" b="1" kern="1200" dirty="0"/>
        </a:p>
      </dsp:txBody>
      <dsp:txXfrm>
        <a:off x="4727724" y="2710483"/>
        <a:ext cx="1342031" cy="819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343DC-B047-4EB7-9FA7-3DC7A69A6CC3}">
      <dsp:nvSpPr>
        <dsp:cNvPr id="0" name=""/>
        <dsp:cNvSpPr/>
      </dsp:nvSpPr>
      <dsp:spPr>
        <a:xfrm>
          <a:off x="3005" y="957535"/>
          <a:ext cx="180698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Físicos</a:t>
          </a:r>
          <a:endParaRPr lang="pt-BR" sz="1800" b="1" kern="1200" dirty="0"/>
        </a:p>
      </dsp:txBody>
      <dsp:txXfrm>
        <a:off x="3005" y="957535"/>
        <a:ext cx="1806985" cy="518400"/>
      </dsp:txXfrm>
    </dsp:sp>
    <dsp:sp modelId="{DAC6E576-949D-4CD0-A650-33E9C0933ABC}">
      <dsp:nvSpPr>
        <dsp:cNvPr id="0" name=""/>
        <dsp:cNvSpPr/>
      </dsp:nvSpPr>
      <dsp:spPr>
        <a:xfrm>
          <a:off x="3005" y="1475935"/>
          <a:ext cx="1806985" cy="16305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Local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smtClean="0"/>
            <a:t>Equipamentos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smtClean="0"/>
            <a:t>Veículos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Pontos de venda</a:t>
          </a:r>
          <a:endParaRPr lang="pt-BR" sz="1800" b="1" kern="1200" dirty="0"/>
        </a:p>
      </dsp:txBody>
      <dsp:txXfrm>
        <a:off x="3005" y="1475935"/>
        <a:ext cx="1806985" cy="1630529"/>
      </dsp:txXfrm>
    </dsp:sp>
    <dsp:sp modelId="{E5D41BAE-369B-4F90-B979-495E14D1058E}">
      <dsp:nvSpPr>
        <dsp:cNvPr id="0" name=""/>
        <dsp:cNvSpPr/>
      </dsp:nvSpPr>
      <dsp:spPr>
        <a:xfrm>
          <a:off x="2062969" y="957535"/>
          <a:ext cx="180698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Humanos</a:t>
          </a:r>
          <a:endParaRPr lang="pt-BR" sz="1800" b="1" kern="1200" dirty="0"/>
        </a:p>
      </dsp:txBody>
      <dsp:txXfrm>
        <a:off x="2062969" y="957535"/>
        <a:ext cx="1806985" cy="518400"/>
      </dsp:txXfrm>
    </dsp:sp>
    <dsp:sp modelId="{35CF987B-A8BA-406B-B6BE-98313F0F224F}">
      <dsp:nvSpPr>
        <dsp:cNvPr id="0" name=""/>
        <dsp:cNvSpPr/>
      </dsp:nvSpPr>
      <dsp:spPr>
        <a:xfrm>
          <a:off x="2062969" y="1475935"/>
          <a:ext cx="1806985" cy="16305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Vendedores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smtClean="0"/>
            <a:t>Atendimento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smtClean="0"/>
            <a:t>Contabilidade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Estoquista</a:t>
          </a:r>
          <a:endParaRPr lang="pt-BR" sz="1800" b="1" kern="1200" dirty="0"/>
        </a:p>
      </dsp:txBody>
      <dsp:txXfrm>
        <a:off x="2062969" y="1475935"/>
        <a:ext cx="1806985" cy="1630529"/>
      </dsp:txXfrm>
    </dsp:sp>
    <dsp:sp modelId="{C8B8D889-07C3-4DA5-82EE-316FFCF8078E}">
      <dsp:nvSpPr>
        <dsp:cNvPr id="0" name=""/>
        <dsp:cNvSpPr/>
      </dsp:nvSpPr>
      <dsp:spPr>
        <a:xfrm>
          <a:off x="4122933" y="957535"/>
          <a:ext cx="180698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Financeiro</a:t>
          </a:r>
          <a:endParaRPr lang="pt-BR" sz="1800" b="1" kern="1200" dirty="0"/>
        </a:p>
      </dsp:txBody>
      <dsp:txXfrm>
        <a:off x="4122933" y="957535"/>
        <a:ext cx="1806985" cy="518400"/>
      </dsp:txXfrm>
    </dsp:sp>
    <dsp:sp modelId="{FFD31C34-7A69-48A8-BB68-934593EC4CED}">
      <dsp:nvSpPr>
        <dsp:cNvPr id="0" name=""/>
        <dsp:cNvSpPr/>
      </dsp:nvSpPr>
      <dsp:spPr>
        <a:xfrm>
          <a:off x="4122933" y="1475935"/>
          <a:ext cx="1806985" cy="16305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Dinheiro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Crédito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Financiamento</a:t>
          </a:r>
          <a:endParaRPr lang="pt-BR" sz="1800" b="1" kern="1200" dirty="0"/>
        </a:p>
      </dsp:txBody>
      <dsp:txXfrm>
        <a:off x="4122933" y="1475935"/>
        <a:ext cx="1806985" cy="1630529"/>
      </dsp:txXfrm>
    </dsp:sp>
    <dsp:sp modelId="{835DA9B2-A96C-4FF9-88F3-6F0CC1136D9E}">
      <dsp:nvSpPr>
        <dsp:cNvPr id="0" name=""/>
        <dsp:cNvSpPr/>
      </dsp:nvSpPr>
      <dsp:spPr>
        <a:xfrm>
          <a:off x="6182896" y="957535"/>
          <a:ext cx="1806985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Intelectual</a:t>
          </a:r>
          <a:endParaRPr lang="pt-BR" sz="1800" b="1" kern="1200" dirty="0"/>
        </a:p>
      </dsp:txBody>
      <dsp:txXfrm>
        <a:off x="6182896" y="957535"/>
        <a:ext cx="1806985" cy="518400"/>
      </dsp:txXfrm>
    </dsp:sp>
    <dsp:sp modelId="{CEF85790-4DD0-49A3-97FF-37864F499790}">
      <dsp:nvSpPr>
        <dsp:cNvPr id="0" name=""/>
        <dsp:cNvSpPr/>
      </dsp:nvSpPr>
      <dsp:spPr>
        <a:xfrm>
          <a:off x="6182896" y="1475935"/>
          <a:ext cx="1806985" cy="16305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Especialistas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Conhecimento</a:t>
          </a:r>
          <a:endParaRPr lang="pt-BR" sz="1800" b="1" kern="1200" dirty="0"/>
        </a:p>
      </dsp:txBody>
      <dsp:txXfrm>
        <a:off x="6182896" y="1475935"/>
        <a:ext cx="1806985" cy="1630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49E96-86AA-4298-AA04-9A043D13FB2E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F183-8A4B-496D-8731-357FAD912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8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selledellamea.com/blo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3vectores.c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E42B6-4934-4823-B1AB-40F5C7193DA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1447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12016B-C967-47FD-BCB8-A81D16CC0E4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3800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955B5-6C05-45D3-80A5-35EE8AC5C38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2307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1770F6-635D-4B1E-B9C4-B8A8C1A449E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182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D23481-6BD4-459A-8D18-1D1E623AE5B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02764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7AF685-0FAC-4DF1-88C6-292F6094961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2948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E74C9E-A706-4A6C-94FD-BA8951F49E3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40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Busines Model Generation Book</a:t>
            </a: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EC13F-90D1-4574-9621-FD7CFBFB514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77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BDE9D1-E1C2-4A5C-B577-261832583C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9102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98A19C-2DFB-4B2B-B53E-6500364715D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219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mtClean="0"/>
              <a:t>Traduzido e adaptado livremente de </a:t>
            </a:r>
            <a:r>
              <a:rPr lang="es-ES_tradnl" smtClean="0">
                <a:solidFill>
                  <a:schemeClr val="accent1"/>
                </a:solidFill>
                <a:hlinkClick r:id="rId3"/>
              </a:rPr>
              <a:t>www.giselledellamea.com/blog</a:t>
            </a:r>
            <a:r>
              <a:rPr lang="es-ES_tradnl" smtClean="0">
                <a:solidFill>
                  <a:schemeClr val="accent1"/>
                </a:solidFill>
              </a:rPr>
              <a:t> </a:t>
            </a:r>
            <a:r>
              <a:rPr lang="es-ES_tradnl" smtClean="0">
                <a:solidFill>
                  <a:schemeClr val="accent1"/>
                </a:solidFill>
                <a:hlinkClick r:id="rId4"/>
              </a:rPr>
              <a:t>www.3vectores.com</a:t>
            </a:r>
            <a:r>
              <a:rPr lang="es-ES_tradnl" smtClean="0">
                <a:solidFill>
                  <a:schemeClr val="accent1"/>
                </a:solidFill>
              </a:rPr>
              <a:t>  www.businessmodelgeneration.com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F731A-5979-4604-B2FC-734DA9621DE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6061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1AC2ED-F145-44B1-8361-BA6D1B5E4DC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7672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5D72F3-3939-408E-8629-6ADEC4D17A9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70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E84133-E456-4E78-9972-05461ECDAB1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3243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57151-05E1-4438-9E30-1013665F89F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7501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1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6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7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0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0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8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E687-B195-4918-9480-EF3AF9A1F402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E7BC-3566-4E89-A5E6-44BAA1F5A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7EF25F76-889A-425F-AE77-E571A3394EC1}" type="slidenum">
              <a:rPr lang="pt-BR"/>
              <a:pPr>
                <a:defRPr/>
              </a:pPr>
              <a:t>1</a:t>
            </a:fld>
            <a:r>
              <a:rPr lang="pt-BR"/>
              <a:t>E1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42988" y="496888"/>
            <a:ext cx="7000875" cy="13858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pt-B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Um Modelo de Negócios descreve a lógica de criação, entrega e captura de valor por parte de uma organização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.”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Alex 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Osterwalder</a:t>
            </a:r>
            <a:endParaRPr lang="pt-BR" i="1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2988" y="2133600"/>
            <a:ext cx="7031037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8288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Criação de valor </a:t>
            </a: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aquilo que a empresa define como produto ou serviço </a:t>
            </a:r>
          </a:p>
          <a:p>
            <a:pPr marL="268288" indent="-268288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dirty="0">
              <a:solidFill>
                <a:schemeClr val="tx2">
                  <a:lumMod val="75000"/>
                </a:schemeClr>
              </a:solidFill>
              <a:latin typeface="Franklin Gothic Medium Cond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Entrega de valor </a:t>
            </a:r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fazer chegar ao cliente o produto ou serviço</a:t>
            </a:r>
          </a:p>
          <a:p>
            <a:pPr marL="268288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pt-BR" sz="2800" dirty="0">
              <a:solidFill>
                <a:schemeClr val="accent2">
                  <a:lumMod val="75000"/>
                </a:schemeClr>
              </a:solidFill>
              <a:latin typeface="Franklin Gothic Medium Cond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Captura de valor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receber dos clientes o dinheiro e as informações sobre o que foi entregue </a:t>
            </a:r>
            <a:endParaRPr lang="pt-BR" sz="2800" dirty="0">
              <a:solidFill>
                <a:schemeClr val="accent3">
                  <a:lumMod val="75000"/>
                </a:schemeClr>
              </a:solidFill>
              <a:latin typeface="Franklin Gothic Medium Cond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50D10168-35FF-4DED-A72E-1F46F1E0A977}" type="slidenum">
              <a:rPr lang="pt-BR"/>
              <a:pPr>
                <a:defRPr/>
              </a:pPr>
              <a:t>10</a:t>
            </a:fld>
            <a:r>
              <a:rPr lang="pt-BR"/>
              <a:t>E2</a:t>
            </a:r>
          </a:p>
        </p:txBody>
      </p:sp>
      <p:pic>
        <p:nvPicPr>
          <p:cNvPr id="7171" name="Imagem 2" descr="ico Cana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692150"/>
            <a:ext cx="2447925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924300" y="665163"/>
            <a:ext cx="33115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Canais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44563" y="2597150"/>
            <a:ext cx="58594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itchFamily="34" charset="0"/>
                <a:ea typeface="Verdana" pitchFamily="34" charset="0"/>
                <a:cs typeface="Verdana" pitchFamily="34" charset="0"/>
              </a:rPr>
              <a:t>Visita, 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itchFamily="34" charset="0"/>
                <a:ea typeface="Verdana" pitchFamily="34" charset="0"/>
                <a:cs typeface="Verdana" pitchFamily="34" charset="0"/>
              </a:rPr>
              <a:t>telemarketing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itchFamily="34" charset="0"/>
                <a:ea typeface="Verdana" pitchFamily="34" charset="0"/>
                <a:cs typeface="Verdana" pitchFamily="34" charset="0"/>
              </a:rPr>
              <a:t>, propaganda, internet, eventos</a:t>
            </a:r>
          </a:p>
        </p:txBody>
      </p:sp>
      <p:sp>
        <p:nvSpPr>
          <p:cNvPr id="7174" name="CaixaDeTexto 5"/>
          <p:cNvSpPr txBox="1">
            <a:spLocks noChangeArrowheads="1"/>
          </p:cNvSpPr>
          <p:nvPr/>
        </p:nvSpPr>
        <p:spPr bwMode="auto">
          <a:xfrm>
            <a:off x="755650" y="2165350"/>
            <a:ext cx="53657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66CC"/>
                </a:solidFill>
                <a:latin typeface="Franklin Gothic Medium" pitchFamily="34" charset="0"/>
              </a:rPr>
              <a:t>Na fase de conhecimento ou avaliação:</a:t>
            </a:r>
          </a:p>
          <a:p>
            <a:r>
              <a:rPr lang="pt-BR" sz="2400" b="1">
                <a:solidFill>
                  <a:srgbClr val="0066CC"/>
                </a:solidFill>
                <a:latin typeface="Franklin Gothic Medium" pitchFamily="34" charset="0"/>
              </a:rPr>
              <a:t>	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39800" y="3873500"/>
            <a:ext cx="76644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itchFamily="34" charset="0"/>
                <a:ea typeface="Verdana" pitchFamily="34" charset="0"/>
                <a:cs typeface="Verdana" pitchFamily="34" charset="0"/>
              </a:rPr>
              <a:t>Na loja própria, na loja parceira, via atacado ou distribuidor, via loja virtual, televendas, porta a porta</a:t>
            </a:r>
          </a:p>
        </p:txBody>
      </p:sp>
      <p:sp>
        <p:nvSpPr>
          <p:cNvPr id="7176" name="CaixaDeTexto 7"/>
          <p:cNvSpPr txBox="1">
            <a:spLocks noChangeArrowheads="1"/>
          </p:cNvSpPr>
          <p:nvPr/>
        </p:nvSpPr>
        <p:spPr bwMode="auto">
          <a:xfrm>
            <a:off x="755650" y="3368675"/>
            <a:ext cx="27908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66CC"/>
                </a:solidFill>
                <a:latin typeface="Franklin Gothic Medium" pitchFamily="34" charset="0"/>
              </a:rPr>
              <a:t>Na fase de compra:</a:t>
            </a:r>
          </a:p>
          <a:p>
            <a:r>
              <a:rPr lang="pt-BR" sz="2000" b="1">
                <a:latin typeface="Verdana" pitchFamily="34" charset="0"/>
              </a:rPr>
              <a:t>	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9800" y="5373688"/>
            <a:ext cx="70881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itchFamily="34" charset="0"/>
                <a:ea typeface="Verdana" pitchFamily="34" charset="0"/>
                <a:cs typeface="Verdana" pitchFamily="34" charset="0"/>
              </a:rPr>
              <a:t>Serviço de Atendimento ao Consumidor (SAC),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itchFamily="34" charset="0"/>
                <a:ea typeface="Verdana" pitchFamily="34" charset="0"/>
                <a:cs typeface="Verdana" pitchFamily="34" charset="0"/>
              </a:rPr>
              <a:t>telefone gratuito (0800), via chat ou mídias sociais</a:t>
            </a:r>
          </a:p>
        </p:txBody>
      </p:sp>
      <p:sp>
        <p:nvSpPr>
          <p:cNvPr id="7178" name="CaixaDeTexto 9"/>
          <p:cNvSpPr txBox="1">
            <a:spLocks noChangeArrowheads="1"/>
          </p:cNvSpPr>
          <p:nvPr/>
        </p:nvSpPr>
        <p:spPr bwMode="auto">
          <a:xfrm>
            <a:off x="755650" y="4956175"/>
            <a:ext cx="30892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66CC"/>
                </a:solidFill>
                <a:latin typeface="Franklin Gothic Medium" pitchFamily="34" charset="0"/>
              </a:rPr>
              <a:t>Na fase de pós-venda:</a:t>
            </a:r>
          </a:p>
          <a:p>
            <a:r>
              <a:rPr lang="pt-BR" sz="2000" b="1">
                <a:latin typeface="Verdan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65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7E583F7A-1BF8-4DCD-8A58-4609C5AA0119}" type="slidenum">
              <a:rPr lang="pt-BR"/>
              <a:pPr>
                <a:defRPr/>
              </a:pPr>
              <a:t>11</a:t>
            </a:fld>
            <a:r>
              <a:rPr lang="pt-BR"/>
              <a:t>E2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03575" y="765175"/>
            <a:ext cx="5040313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Relacionamento com Clientes</a:t>
            </a:r>
          </a:p>
        </p:txBody>
      </p:sp>
      <p:pic>
        <p:nvPicPr>
          <p:cNvPr id="8196" name="Imagem 3" descr="ico Relacionamento com Client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459142">
            <a:off x="885825" y="468313"/>
            <a:ext cx="218916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a 4"/>
          <p:cNvGraphicFramePr/>
          <p:nvPr/>
        </p:nvGraphicFramePr>
        <p:xfrm>
          <a:off x="1403648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79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A31AE303-7C1F-42D0-B314-FB973E7B11CC}" type="slidenum">
              <a:rPr lang="pt-BR"/>
              <a:pPr>
                <a:defRPr/>
              </a:pPr>
              <a:t>12</a:t>
            </a:fld>
            <a:r>
              <a:rPr lang="pt-BR"/>
              <a:t>E2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132138" y="549275"/>
            <a:ext cx="54006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Fontes de Receita</a:t>
            </a:r>
          </a:p>
        </p:txBody>
      </p:sp>
      <p:pic>
        <p:nvPicPr>
          <p:cNvPr id="9220" name="Imagem 3" descr="ico Fonte de Receita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781300"/>
            <a:ext cx="25003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 flipV="1">
            <a:off x="2555875" y="2349500"/>
            <a:ext cx="287338" cy="4318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1619672" y="1412776"/>
            <a:ext cx="2016224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Venda de produtos</a:t>
            </a:r>
          </a:p>
        </p:txBody>
      </p:sp>
      <p:cxnSp>
        <p:nvCxnSpPr>
          <p:cNvPr id="10" name="Conector de seta reta 9"/>
          <p:cNvCxnSpPr>
            <a:endCxn id="11" idx="1"/>
          </p:cNvCxnSpPr>
          <p:nvPr/>
        </p:nvCxnSpPr>
        <p:spPr>
          <a:xfrm flipV="1">
            <a:off x="3059832" y="2168860"/>
            <a:ext cx="1368152" cy="82809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4427984" y="1700808"/>
            <a:ext cx="2016224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Taxa de uso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771775" y="4076700"/>
            <a:ext cx="2520950" cy="122396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5004048" y="2996952"/>
            <a:ext cx="2016224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Assinatura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627313" y="4149725"/>
            <a:ext cx="936625" cy="15113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084168" y="4221088"/>
            <a:ext cx="2016224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Aluguel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987675" y="3860800"/>
            <a:ext cx="3024188" cy="79216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4572000" y="5373216"/>
            <a:ext cx="2160240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Licenciamento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3132138" y="3429000"/>
            <a:ext cx="1871662" cy="3651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467544" y="4581128"/>
            <a:ext cx="2016224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Propaganda</a:t>
            </a:r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1619250" y="4005263"/>
            <a:ext cx="360363" cy="57626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2267744" y="5661248"/>
            <a:ext cx="2016224" cy="9361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Comissão</a:t>
            </a:r>
          </a:p>
        </p:txBody>
      </p:sp>
    </p:spTree>
    <p:extLst>
      <p:ext uri="{BB962C8B-B14F-4D97-AF65-F5344CB8AC3E}">
        <p14:creationId xmlns:p14="http://schemas.microsoft.com/office/powerpoint/2010/main" val="13714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8F3C7BC3-E774-47F4-9FE5-28666E4A3EC3}" type="slidenum">
              <a:rPr lang="pt-BR"/>
              <a:pPr>
                <a:defRPr/>
              </a:pPr>
              <a:t>13</a:t>
            </a:fld>
            <a:r>
              <a:rPr lang="pt-BR"/>
              <a:t>E3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48038" y="765175"/>
            <a:ext cx="54006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Recursos Principais</a:t>
            </a:r>
          </a:p>
        </p:txBody>
      </p:sp>
      <p:pic>
        <p:nvPicPr>
          <p:cNvPr id="6148" name="Imagem 3" descr="ico Recursos Principa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765175"/>
            <a:ext cx="21986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Diagrama 9"/>
          <p:cNvGraphicFramePr/>
          <p:nvPr/>
        </p:nvGraphicFramePr>
        <p:xfrm>
          <a:off x="683568" y="2060848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9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0DF01340-5985-414F-9341-51D1C6300264}" type="slidenum">
              <a:rPr lang="pt-BR"/>
              <a:pPr>
                <a:defRPr/>
              </a:pPr>
              <a:t>14</a:t>
            </a:fld>
            <a:r>
              <a:rPr lang="pt-BR"/>
              <a:t>E3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71775" y="836613"/>
            <a:ext cx="5400675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Atividades Principais</a:t>
            </a:r>
          </a:p>
        </p:txBody>
      </p:sp>
      <p:pic>
        <p:nvPicPr>
          <p:cNvPr id="7172" name="Imagem 3" descr="ico Atividades Principa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692150"/>
            <a:ext cx="2016125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CaixaDeTexto 4"/>
          <p:cNvSpPr txBox="1">
            <a:spLocks noChangeArrowheads="1"/>
          </p:cNvSpPr>
          <p:nvPr/>
        </p:nvSpPr>
        <p:spPr bwMode="auto">
          <a:xfrm>
            <a:off x="2843213" y="1989138"/>
            <a:ext cx="511333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FF0066"/>
                </a:solidFill>
                <a:latin typeface="Franklin Gothic Medium" pitchFamily="34" charset="0"/>
              </a:rPr>
              <a:t>Resolução de Problemas</a:t>
            </a:r>
          </a:p>
          <a:p>
            <a:pPr lvl="1"/>
            <a:r>
              <a:rPr lang="pt-BR" sz="2000">
                <a:latin typeface="Franklin Gothic Medium" pitchFamily="34" charset="0"/>
              </a:rPr>
              <a:t>O negócio relaciona-se a solução de problemas relacionadas principalmente a algum serviço</a:t>
            </a:r>
          </a:p>
          <a:p>
            <a:endParaRPr lang="pt-BR" sz="2000">
              <a:latin typeface="Franklin Gothic Medium" pitchFamily="34" charset="0"/>
            </a:endParaRPr>
          </a:p>
          <a:p>
            <a:r>
              <a:rPr lang="pt-BR" sz="2400" b="1">
                <a:solidFill>
                  <a:srgbClr val="FF0066"/>
                </a:solidFill>
                <a:latin typeface="Franklin Gothic Medium" pitchFamily="34" charset="0"/>
              </a:rPr>
              <a:t>Produção</a:t>
            </a:r>
          </a:p>
          <a:p>
            <a:pPr lvl="1"/>
            <a:r>
              <a:rPr lang="pt-BR" sz="2000">
                <a:latin typeface="Franklin Gothic Medium" pitchFamily="34" charset="0"/>
              </a:rPr>
              <a:t>Desenvolvimento, fabricação e entrega de produtos</a:t>
            </a:r>
          </a:p>
          <a:p>
            <a:endParaRPr lang="pt-BR" sz="2000" b="1">
              <a:latin typeface="Franklin Gothic Medium" pitchFamily="34" charset="0"/>
            </a:endParaRPr>
          </a:p>
          <a:p>
            <a:r>
              <a:rPr lang="pt-BR" sz="2400" b="1">
                <a:solidFill>
                  <a:srgbClr val="FF0066"/>
                </a:solidFill>
                <a:latin typeface="Franklin Gothic Medium" pitchFamily="34" charset="0"/>
              </a:rPr>
              <a:t>Plataformas ou redes</a:t>
            </a:r>
          </a:p>
          <a:p>
            <a:pPr lvl="1"/>
            <a:r>
              <a:rPr lang="pt-BR" sz="2000">
                <a:latin typeface="Franklin Gothic Medium" pitchFamily="34" charset="0"/>
              </a:rPr>
              <a:t>Solução de relacionamento ou de comunicação para redes</a:t>
            </a:r>
          </a:p>
        </p:txBody>
      </p:sp>
    </p:spTree>
    <p:extLst>
      <p:ext uri="{BB962C8B-B14F-4D97-AF65-F5344CB8AC3E}">
        <p14:creationId xmlns:p14="http://schemas.microsoft.com/office/powerpoint/2010/main" val="22536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3979782E-6A55-46E2-90EA-ABED918F5F10}" type="slidenum">
              <a:rPr lang="pt-BR"/>
              <a:pPr>
                <a:defRPr/>
              </a:pPr>
              <a:t>15</a:t>
            </a:fld>
            <a:r>
              <a:rPr lang="pt-BR"/>
              <a:t>E3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987675" y="836613"/>
            <a:ext cx="47529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Parcerias Principais</a:t>
            </a:r>
          </a:p>
        </p:txBody>
      </p:sp>
      <p:pic>
        <p:nvPicPr>
          <p:cNvPr id="8196" name="Imagem 3" descr="ico Parcerias Principa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620713"/>
            <a:ext cx="18732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tângulo 4"/>
          <p:cNvSpPr>
            <a:spLocks noChangeArrowheads="1"/>
          </p:cNvSpPr>
          <p:nvPr/>
        </p:nvSpPr>
        <p:spPr bwMode="auto">
          <a:xfrm>
            <a:off x="1116013" y="2708275"/>
            <a:ext cx="7000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5900">
              <a:spcBef>
                <a:spcPts val="1800"/>
              </a:spcBef>
            </a:pPr>
            <a:r>
              <a:rPr lang="pt-BR" sz="2000" i="1">
                <a:solidFill>
                  <a:srgbClr val="000000"/>
                </a:solidFill>
                <a:latin typeface="Franklin Gothic Medium" pitchFamily="34" charset="0"/>
              </a:rPr>
              <a:t>Relaciona-se com parceiros-chave, que podem suprir ou facilitar </a:t>
            </a:r>
            <a:r>
              <a:rPr lang="pt-BR" sz="2000" b="1" i="1">
                <a:solidFill>
                  <a:srgbClr val="000000"/>
                </a:solidFill>
                <a:latin typeface="Franklin Gothic Medium" pitchFamily="34" charset="0"/>
              </a:rPr>
              <a:t>atividades</a:t>
            </a:r>
            <a:r>
              <a:rPr lang="pt-BR" sz="2000" i="1">
                <a:solidFill>
                  <a:srgbClr val="000000"/>
                </a:solidFill>
                <a:latin typeface="Franklin Gothic Medium" pitchFamily="34" charset="0"/>
              </a:rPr>
              <a:t> ou </a:t>
            </a:r>
            <a:r>
              <a:rPr lang="pt-BR" sz="2000" b="1" i="1">
                <a:solidFill>
                  <a:srgbClr val="000000"/>
                </a:solidFill>
                <a:latin typeface="Franklin Gothic Medium" pitchFamily="34" charset="0"/>
              </a:rPr>
              <a:t>recursos</a:t>
            </a:r>
            <a:r>
              <a:rPr lang="pt-BR" sz="2000" i="1">
                <a:solidFill>
                  <a:srgbClr val="000000"/>
                </a:solidFill>
                <a:latin typeface="Franklin Gothic Medium" pitchFamily="34" charset="0"/>
              </a:rPr>
              <a:t> de um negócio. Como fornecedores ou distribuidores.</a:t>
            </a:r>
            <a:endParaRPr lang="pt-BR" sz="2000" i="1">
              <a:latin typeface="Franklin Gothic Medium" pitchFamily="34" charset="0"/>
            </a:endParaRPr>
          </a:p>
        </p:txBody>
      </p:sp>
      <p:sp>
        <p:nvSpPr>
          <p:cNvPr id="8198" name="Retângulo 5"/>
          <p:cNvSpPr>
            <a:spLocks noChangeArrowheads="1"/>
          </p:cNvSpPr>
          <p:nvPr/>
        </p:nvSpPr>
        <p:spPr bwMode="auto">
          <a:xfrm>
            <a:off x="755650" y="2276475"/>
            <a:ext cx="411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15900">
              <a:spcBef>
                <a:spcPts val="1800"/>
              </a:spcBef>
            </a:pPr>
            <a:r>
              <a:rPr lang="pt-BR" sz="2000" b="1">
                <a:solidFill>
                  <a:srgbClr val="0066CC"/>
                </a:solidFill>
                <a:latin typeface="Franklin Gothic Medium" pitchFamily="34" charset="0"/>
              </a:rPr>
              <a:t>Otimização e economia de escala</a:t>
            </a:r>
          </a:p>
        </p:txBody>
      </p:sp>
      <p:sp>
        <p:nvSpPr>
          <p:cNvPr id="8199" name="Retângulo 6"/>
          <p:cNvSpPr>
            <a:spLocks noChangeArrowheads="1"/>
          </p:cNvSpPr>
          <p:nvPr/>
        </p:nvSpPr>
        <p:spPr bwMode="auto">
          <a:xfrm>
            <a:off x="827088" y="3860800"/>
            <a:ext cx="3563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15900">
              <a:spcBef>
                <a:spcPts val="1800"/>
              </a:spcBef>
            </a:pPr>
            <a:r>
              <a:rPr lang="pt-BR" sz="2000" b="1">
                <a:solidFill>
                  <a:srgbClr val="0066CC"/>
                </a:solidFill>
                <a:latin typeface="Franklin Gothic Medium" pitchFamily="34" charset="0"/>
              </a:rPr>
              <a:t>Redução de risco e incerteza</a:t>
            </a:r>
          </a:p>
        </p:txBody>
      </p:sp>
      <p:sp>
        <p:nvSpPr>
          <p:cNvPr id="8200" name="Retângulo 7"/>
          <p:cNvSpPr>
            <a:spLocks noChangeArrowheads="1"/>
          </p:cNvSpPr>
          <p:nvPr/>
        </p:nvSpPr>
        <p:spPr bwMode="auto">
          <a:xfrm>
            <a:off x="1116013" y="4221163"/>
            <a:ext cx="7000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5900">
              <a:spcBef>
                <a:spcPts val="1800"/>
              </a:spcBef>
            </a:pPr>
            <a:r>
              <a:rPr lang="pt-BR" sz="2000" i="1">
                <a:solidFill>
                  <a:srgbClr val="000000"/>
                </a:solidFill>
                <a:latin typeface="Franklin Gothic Medium" pitchFamily="34" charset="0"/>
              </a:rPr>
              <a:t>Quando outros integram soluções para diminuir o risco de erros e dar mais segurança aos resultados do negócio</a:t>
            </a:r>
            <a:endParaRPr lang="pt-BR" sz="2000" i="1">
              <a:latin typeface="Franklin Gothic Medium" pitchFamily="34" charset="0"/>
            </a:endParaRPr>
          </a:p>
        </p:txBody>
      </p:sp>
      <p:sp>
        <p:nvSpPr>
          <p:cNvPr id="8201" name="Retângulo 8"/>
          <p:cNvSpPr>
            <a:spLocks noChangeArrowheads="1"/>
          </p:cNvSpPr>
          <p:nvPr/>
        </p:nvSpPr>
        <p:spPr bwMode="auto">
          <a:xfrm>
            <a:off x="768350" y="5084763"/>
            <a:ext cx="464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15900">
              <a:spcBef>
                <a:spcPts val="1800"/>
              </a:spcBef>
            </a:pPr>
            <a:r>
              <a:rPr lang="pt-BR" sz="2000" b="1">
                <a:solidFill>
                  <a:srgbClr val="0066CC"/>
                </a:solidFill>
                <a:latin typeface="Franklin Gothic Medium" pitchFamily="34" charset="0"/>
              </a:rPr>
              <a:t>Terceirização (serviços, infraestrutura)</a:t>
            </a:r>
            <a:endParaRPr lang="pt-BR" sz="2400" b="1">
              <a:latin typeface="Verdana" pitchFamily="34" charset="0"/>
            </a:endParaRPr>
          </a:p>
        </p:txBody>
      </p:sp>
      <p:sp>
        <p:nvSpPr>
          <p:cNvPr id="8202" name="Retângulo 9"/>
          <p:cNvSpPr>
            <a:spLocks noChangeArrowheads="1"/>
          </p:cNvSpPr>
          <p:nvPr/>
        </p:nvSpPr>
        <p:spPr bwMode="auto">
          <a:xfrm>
            <a:off x="1171575" y="5507038"/>
            <a:ext cx="7000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5900">
              <a:spcBef>
                <a:spcPts val="1800"/>
              </a:spcBef>
            </a:pPr>
            <a:r>
              <a:rPr lang="pt-BR" sz="2000" i="1">
                <a:solidFill>
                  <a:srgbClr val="000000"/>
                </a:solidFill>
                <a:latin typeface="Franklin Gothic Medium" pitchFamily="34" charset="0"/>
              </a:rPr>
              <a:t>Produção de partes de um produto ou de uma parte dos serviços necessários ao negócio</a:t>
            </a:r>
            <a:endParaRPr lang="pt-BR" sz="2000" i="1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D5956005-78E6-42DE-BCC9-10E00D54317A}" type="slidenum">
              <a:rPr lang="pt-BR"/>
              <a:pPr>
                <a:defRPr/>
              </a:pPr>
              <a:t>2</a:t>
            </a:fld>
            <a:r>
              <a:rPr lang="pt-BR"/>
              <a:t>E1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42988" y="5589588"/>
            <a:ext cx="2436812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O QUADRO</a:t>
            </a:r>
          </a:p>
        </p:txBody>
      </p:sp>
      <p:pic>
        <p:nvPicPr>
          <p:cNvPr id="11268" name="Imagem 7" descr="canvas color.jpg"/>
          <p:cNvPicPr>
            <a:picLocks noChangeAspect="1"/>
          </p:cNvPicPr>
          <p:nvPr/>
        </p:nvPicPr>
        <p:blipFill>
          <a:blip r:embed="rId3" cstate="print"/>
          <a:srcRect l="3149" r="2751" b="11479"/>
          <a:stretch>
            <a:fillRect/>
          </a:stretch>
        </p:blipFill>
        <p:spPr bwMode="auto">
          <a:xfrm>
            <a:off x="755650" y="620713"/>
            <a:ext cx="712946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21 Rectángulo"/>
          <p:cNvSpPr>
            <a:spLocks noChangeArrowheads="1"/>
          </p:cNvSpPr>
          <p:nvPr/>
        </p:nvSpPr>
        <p:spPr bwMode="auto">
          <a:xfrm>
            <a:off x="4657725" y="5373688"/>
            <a:ext cx="29384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800" i="1">
                <a:latin typeface="Calibri" pitchFamily="34" charset="0"/>
              </a:rPr>
              <a:t>Business Model Generation – www.businessmodelgeneration.com</a:t>
            </a:r>
            <a:endParaRPr lang="es-AR" sz="8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F6F33D2D-58CA-4A48-BB60-5DEF9F2B50DF}" type="slidenum">
              <a:rPr lang="pt-BR"/>
              <a:pPr>
                <a:defRPr/>
              </a:pPr>
              <a:t>3</a:t>
            </a:fld>
            <a:r>
              <a:rPr lang="pt-BR"/>
              <a:t>E1</a:t>
            </a:r>
            <a:endParaRPr lang="pt-BR" dirty="0"/>
          </a:p>
        </p:txBody>
      </p:sp>
      <p:pic>
        <p:nvPicPr>
          <p:cNvPr id="1027" name="Picture 3" descr="F:\006. Lorena André 2013\transformando_sua_ideia\Tranformando sua ideia\Slide LDo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81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B1F11D44-D6EF-4968-A443-1518CC857407}" type="slidenum">
              <a:rPr lang="pt-BR"/>
              <a:pPr>
                <a:defRPr/>
              </a:pPr>
              <a:t>4</a:t>
            </a:fld>
            <a:r>
              <a:rPr lang="pt-BR"/>
              <a:t>E1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6013" y="5540375"/>
            <a:ext cx="460851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Os 9 (nove)  blocos</a:t>
            </a:r>
          </a:p>
        </p:txBody>
      </p:sp>
      <p:pic>
        <p:nvPicPr>
          <p:cNvPr id="13316" name="Imagem 3" descr="canvas numeros.jpg"/>
          <p:cNvPicPr>
            <a:picLocks noChangeAspect="1"/>
          </p:cNvPicPr>
          <p:nvPr/>
        </p:nvPicPr>
        <p:blipFill>
          <a:blip r:embed="rId3" cstate="print"/>
          <a:srcRect l="3539" r="2751" b="11479"/>
          <a:stretch>
            <a:fillRect/>
          </a:stretch>
        </p:blipFill>
        <p:spPr bwMode="auto">
          <a:xfrm>
            <a:off x="900113" y="476250"/>
            <a:ext cx="74168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21 Rectángulo"/>
          <p:cNvSpPr>
            <a:spLocks noChangeArrowheads="1"/>
          </p:cNvSpPr>
          <p:nvPr/>
        </p:nvSpPr>
        <p:spPr bwMode="auto">
          <a:xfrm>
            <a:off x="4802188" y="5373688"/>
            <a:ext cx="29384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800" i="1">
                <a:latin typeface="Calibri" pitchFamily="34" charset="0"/>
              </a:rPr>
              <a:t>Business Model Generation – www.businessmodelgeneration.com</a:t>
            </a:r>
            <a:endParaRPr lang="es-AR" sz="8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1 Rectángulo"/>
          <p:cNvSpPr>
            <a:spLocks noChangeArrowheads="1"/>
          </p:cNvSpPr>
          <p:nvPr/>
        </p:nvSpPr>
        <p:spPr bwMode="auto">
          <a:xfrm>
            <a:off x="357188" y="6286500"/>
            <a:ext cx="22939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200">
                <a:latin typeface="Calibri" pitchFamily="34" charset="0"/>
              </a:rPr>
              <a:t>Business Model Generation Book.</a:t>
            </a:r>
            <a:endParaRPr lang="es-AR" sz="1200">
              <a:latin typeface="Calibri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 rot="10800000" flipV="1">
            <a:off x="755650" y="5157788"/>
            <a:ext cx="70008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tx2"/>
                </a:solidFill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Com base na análise da figura, identificar  os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9 (nove) blocos do QUADRO</a:t>
            </a:r>
          </a:p>
        </p:txBody>
      </p:sp>
      <p:sp>
        <p:nvSpPr>
          <p:cNvPr id="26" name="Espaço Reservado para Número de Slide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</a:t>
            </a:r>
            <a:fld id="{94C42410-1A6F-4585-9585-B7F8AC5EC4A6}" type="slidenum">
              <a:rPr lang="pt-BR"/>
              <a:pPr>
                <a:defRPr/>
              </a:pPr>
              <a:t>5</a:t>
            </a:fld>
            <a:r>
              <a:rPr lang="pt-BR" dirty="0"/>
              <a:t>E1</a:t>
            </a:r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-77787" y="2533650"/>
            <a:ext cx="19431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Verdana" pitchFamily="34" charset="0"/>
                <a:cs typeface="Verdana" pitchFamily="34" charset="0"/>
              </a:rPr>
              <a:t>Atividade</a:t>
            </a:r>
          </a:p>
        </p:txBody>
      </p:sp>
      <p:sp>
        <p:nvSpPr>
          <p:cNvPr id="14343" name="21 Rectángulo"/>
          <p:cNvSpPr>
            <a:spLocks noChangeArrowheads="1"/>
          </p:cNvSpPr>
          <p:nvPr/>
        </p:nvSpPr>
        <p:spPr bwMode="auto">
          <a:xfrm>
            <a:off x="5233988" y="5013325"/>
            <a:ext cx="29384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800" i="1">
                <a:latin typeface="Calibri" pitchFamily="34" charset="0"/>
              </a:rPr>
              <a:t>Business Model Generation – www.businessmodelgeneration.com</a:t>
            </a:r>
            <a:endParaRPr lang="es-AR" sz="800" i="1">
              <a:latin typeface="Calibri" pitchFamily="34" charset="0"/>
            </a:endParaRPr>
          </a:p>
        </p:txBody>
      </p:sp>
      <p:pic>
        <p:nvPicPr>
          <p:cNvPr id="1026" name="Picture 2" descr="C:\Users\nidia\Desktop\quadro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692696"/>
            <a:ext cx="6076950" cy="438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57" descr="canvas p&amp;b.jpg"/>
          <p:cNvPicPr>
            <a:picLocks noChangeAspect="1"/>
          </p:cNvPicPr>
          <p:nvPr/>
        </p:nvPicPr>
        <p:blipFill>
          <a:blip r:embed="rId3" cstate="print"/>
          <a:srcRect l="2751" b="10657"/>
          <a:stretch>
            <a:fillRect/>
          </a:stretch>
        </p:blipFill>
        <p:spPr bwMode="auto">
          <a:xfrm>
            <a:off x="1692275" y="1628775"/>
            <a:ext cx="554355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F8318F73-84FC-4C0E-9482-693E441AAF00}" type="slidenum">
              <a:rPr lang="pt-BR"/>
              <a:pPr>
                <a:defRPr/>
              </a:pPr>
              <a:t>6</a:t>
            </a:fld>
            <a:r>
              <a:rPr lang="pt-BR"/>
              <a:t>E1</a:t>
            </a:r>
            <a:endParaRPr lang="pt-BR" dirty="0"/>
          </a:p>
        </p:txBody>
      </p:sp>
      <p:sp>
        <p:nvSpPr>
          <p:cNvPr id="15364" name="21 Rectángulo"/>
          <p:cNvSpPr>
            <a:spLocks noChangeArrowheads="1"/>
          </p:cNvSpPr>
          <p:nvPr/>
        </p:nvSpPr>
        <p:spPr bwMode="auto">
          <a:xfrm>
            <a:off x="357188" y="6286500"/>
            <a:ext cx="296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800" i="1">
                <a:latin typeface="Calibri" pitchFamily="34" charset="0"/>
              </a:rPr>
              <a:t>Business Model Generation – www.businessmodelgeneration.com</a:t>
            </a:r>
            <a:endParaRPr lang="es-AR" sz="800" i="1">
              <a:latin typeface="Calibri" pitchFamily="34" charset="0"/>
            </a:endParaRPr>
          </a:p>
        </p:txBody>
      </p:sp>
      <p:grpSp>
        <p:nvGrpSpPr>
          <p:cNvPr id="15365" name="Grupo 31"/>
          <p:cNvGrpSpPr>
            <a:grpSpLocks/>
          </p:cNvGrpSpPr>
          <p:nvPr/>
        </p:nvGrpSpPr>
        <p:grpSpPr bwMode="auto">
          <a:xfrm>
            <a:off x="7019925" y="1557338"/>
            <a:ext cx="1608138" cy="1325562"/>
            <a:chOff x="7415212" y="1914504"/>
            <a:chExt cx="1608138" cy="1325999"/>
          </a:xfrm>
        </p:grpSpPr>
        <p:sp>
          <p:nvSpPr>
            <p:cNvPr id="8" name="2 CuadroTexto"/>
            <p:cNvSpPr txBox="1">
              <a:spLocks noChangeArrowheads="1"/>
            </p:cNvSpPr>
            <p:nvPr/>
          </p:nvSpPr>
          <p:spPr bwMode="auto">
            <a:xfrm>
              <a:off x="7631112" y="1947852"/>
              <a:ext cx="1392238" cy="12926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Segmento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de Clientes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Grupos de pessoas ou organizações que a empresa deseja servir</a:t>
              </a:r>
              <a:endParaRPr lang="pt-BR" sz="1000" b="1" spc="1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400" name="15 Rectángulo"/>
            <p:cNvSpPr>
              <a:spLocks noChangeArrowheads="1"/>
            </p:cNvSpPr>
            <p:nvPr/>
          </p:nvSpPr>
          <p:spPr bwMode="auto">
            <a:xfrm>
              <a:off x="7415212" y="1914504"/>
              <a:ext cx="327025" cy="400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5366" name="Grupo 33"/>
          <p:cNvGrpSpPr>
            <a:grpSpLocks/>
          </p:cNvGrpSpPr>
          <p:nvPr/>
        </p:nvGrpSpPr>
        <p:grpSpPr bwMode="auto">
          <a:xfrm>
            <a:off x="3492500" y="260350"/>
            <a:ext cx="1998663" cy="1333500"/>
            <a:chOff x="3932238" y="357166"/>
            <a:chExt cx="1998662" cy="1333937"/>
          </a:xfrm>
        </p:grpSpPr>
        <p:sp>
          <p:nvSpPr>
            <p:cNvPr id="13" name="7 CuadroTexto"/>
            <p:cNvSpPr txBox="1">
              <a:spLocks noChangeArrowheads="1"/>
            </p:cNvSpPr>
            <p:nvPr/>
          </p:nvSpPr>
          <p:spPr bwMode="auto">
            <a:xfrm>
              <a:off x="4179888" y="398455"/>
              <a:ext cx="1751012" cy="12926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Proposta de Valor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Pacote de produtos e serviços que criam valor para um Segmento de Clientes específico</a:t>
              </a:r>
              <a:endParaRPr lang="pt-BR" sz="10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98" name="36 Rectángulo"/>
            <p:cNvSpPr>
              <a:spLocks noChangeArrowheads="1"/>
            </p:cNvSpPr>
            <p:nvPr/>
          </p:nvSpPr>
          <p:spPr bwMode="auto">
            <a:xfrm>
              <a:off x="3932238" y="357166"/>
              <a:ext cx="327025" cy="400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5367" name="Grupo 38"/>
          <p:cNvGrpSpPr>
            <a:grpSpLocks/>
          </p:cNvGrpSpPr>
          <p:nvPr/>
        </p:nvGrpSpPr>
        <p:grpSpPr bwMode="auto">
          <a:xfrm>
            <a:off x="6804025" y="3284538"/>
            <a:ext cx="2187575" cy="1092200"/>
            <a:chOff x="4724400" y="5010129"/>
            <a:chExt cx="2187575" cy="1091505"/>
          </a:xfrm>
        </p:grpSpPr>
        <p:sp>
          <p:nvSpPr>
            <p:cNvPr id="18" name="5 CuadroTexto"/>
            <p:cNvSpPr txBox="1">
              <a:spLocks noChangeArrowheads="1"/>
            </p:cNvSpPr>
            <p:nvPr/>
          </p:nvSpPr>
          <p:spPr bwMode="auto">
            <a:xfrm>
              <a:off x="4911725" y="5024407"/>
              <a:ext cx="2000250" cy="10772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C</a:t>
              </a:r>
              <a:r>
                <a:rPr lang="pt-BR" sz="14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anais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Como uma empresa se comunica e alcança seus Segmentos de Clientes para entregar uma Proposta de Valor</a:t>
              </a:r>
              <a:endParaRPr lang="pt-BR" sz="1000" b="1" spc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96" name="37 Rectángulo"/>
            <p:cNvSpPr>
              <a:spLocks noChangeArrowheads="1"/>
            </p:cNvSpPr>
            <p:nvPr/>
          </p:nvSpPr>
          <p:spPr bwMode="auto">
            <a:xfrm>
              <a:off x="4724400" y="5010129"/>
              <a:ext cx="327025" cy="399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5368" name="Grupo 32"/>
          <p:cNvGrpSpPr>
            <a:grpSpLocks/>
          </p:cNvGrpSpPr>
          <p:nvPr/>
        </p:nvGrpSpPr>
        <p:grpSpPr bwMode="auto">
          <a:xfrm>
            <a:off x="5364163" y="476250"/>
            <a:ext cx="2836862" cy="1016000"/>
            <a:chOff x="5949950" y="811191"/>
            <a:chExt cx="2836892" cy="1015048"/>
          </a:xfrm>
        </p:grpSpPr>
        <p:sp>
          <p:nvSpPr>
            <p:cNvPr id="23" name="4 CuadroTexto"/>
            <p:cNvSpPr txBox="1">
              <a:spLocks noChangeArrowheads="1"/>
            </p:cNvSpPr>
            <p:nvPr/>
          </p:nvSpPr>
          <p:spPr bwMode="auto">
            <a:xfrm>
              <a:off x="6191253" y="841326"/>
              <a:ext cx="2595589" cy="9849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Relacionamento com Clientes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Tipos de relação que uma empresa estabelece com Segmento de Clientes</a:t>
              </a:r>
              <a:endParaRPr lang="pt-BR" sz="1000" b="1" spc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94" name="38 Rectángulo"/>
            <p:cNvSpPr>
              <a:spLocks noChangeArrowheads="1"/>
            </p:cNvSpPr>
            <p:nvPr/>
          </p:nvSpPr>
          <p:spPr bwMode="auto">
            <a:xfrm>
              <a:off x="5949950" y="811191"/>
              <a:ext cx="327028" cy="39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5369" name="Grupo 39"/>
          <p:cNvGrpSpPr>
            <a:grpSpLocks/>
          </p:cNvGrpSpPr>
          <p:nvPr/>
        </p:nvGrpSpPr>
        <p:grpSpPr bwMode="auto">
          <a:xfrm>
            <a:off x="4932363" y="5373688"/>
            <a:ext cx="2220912" cy="922337"/>
            <a:chOff x="6697662" y="4746585"/>
            <a:chExt cx="2221714" cy="923330"/>
          </a:xfrm>
        </p:grpSpPr>
        <p:sp>
          <p:nvSpPr>
            <p:cNvPr id="28" name="3 CuadroTexto"/>
            <p:cNvSpPr txBox="1">
              <a:spLocks noChangeArrowheads="1"/>
            </p:cNvSpPr>
            <p:nvPr/>
          </p:nvSpPr>
          <p:spPr bwMode="auto">
            <a:xfrm>
              <a:off x="6966046" y="4746585"/>
              <a:ext cx="1953330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Fontes de Receita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Recursos financeiros que a empresa gera a partir de cada Segmento de Clientes</a:t>
              </a:r>
              <a:endParaRPr lang="pt-BR" sz="1000" b="1" spc="1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92" name="39 Rectángulo"/>
            <p:cNvSpPr>
              <a:spLocks noChangeArrowheads="1"/>
            </p:cNvSpPr>
            <p:nvPr/>
          </p:nvSpPr>
          <p:spPr bwMode="auto">
            <a:xfrm>
              <a:off x="6697662" y="4867365"/>
              <a:ext cx="327143" cy="400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370" name="Grupo 37"/>
          <p:cNvGrpSpPr>
            <a:grpSpLocks/>
          </p:cNvGrpSpPr>
          <p:nvPr/>
        </p:nvGrpSpPr>
        <p:grpSpPr bwMode="auto">
          <a:xfrm>
            <a:off x="250825" y="3500438"/>
            <a:ext cx="2011363" cy="2016125"/>
            <a:chOff x="357157" y="5073784"/>
            <a:chExt cx="2012641" cy="2016826"/>
          </a:xfrm>
        </p:grpSpPr>
        <p:sp>
          <p:nvSpPr>
            <p:cNvPr id="33" name="9 CuadroTexto"/>
            <p:cNvSpPr txBox="1">
              <a:spLocks noChangeArrowheads="1"/>
            </p:cNvSpPr>
            <p:nvPr/>
          </p:nvSpPr>
          <p:spPr bwMode="auto">
            <a:xfrm>
              <a:off x="357157" y="5073784"/>
              <a:ext cx="2012641" cy="129267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Recursos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Principais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Ativos mais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importantes exigidos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para fazer o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Modelo de Negócios funcionar</a:t>
              </a:r>
              <a:endParaRPr lang="pt-BR" sz="1000" b="1" spc="1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90" name="40 Rectángulo"/>
            <p:cNvSpPr>
              <a:spLocks noChangeArrowheads="1"/>
            </p:cNvSpPr>
            <p:nvPr/>
          </p:nvSpPr>
          <p:spPr bwMode="auto">
            <a:xfrm>
              <a:off x="1699447" y="6690421"/>
              <a:ext cx="314525" cy="400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</a:p>
          </p:txBody>
        </p:sp>
      </p:grpSp>
      <p:grpSp>
        <p:nvGrpSpPr>
          <p:cNvPr id="15371" name="Grupo 35"/>
          <p:cNvGrpSpPr>
            <a:grpSpLocks/>
          </p:cNvGrpSpPr>
          <p:nvPr/>
        </p:nvGrpSpPr>
        <p:grpSpPr bwMode="auto">
          <a:xfrm>
            <a:off x="277813" y="1660525"/>
            <a:ext cx="1722437" cy="1522413"/>
            <a:chOff x="277085" y="1679982"/>
            <a:chExt cx="1723772" cy="1522403"/>
          </a:xfrm>
        </p:grpSpPr>
        <p:sp>
          <p:nvSpPr>
            <p:cNvPr id="38" name="10 CuadroTexto"/>
            <p:cNvSpPr txBox="1">
              <a:spLocks noChangeArrowheads="1"/>
            </p:cNvSpPr>
            <p:nvPr/>
          </p:nvSpPr>
          <p:spPr bwMode="auto">
            <a:xfrm>
              <a:off x="501095" y="1756181"/>
              <a:ext cx="1499762" cy="14462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Parcerias Principais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Rede de fornecedores e parceiros que põem o Modelo de Negócios para funcionar</a:t>
              </a:r>
              <a:endParaRPr lang="pt-BR" sz="1000" b="1" spc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88" name="42 Rectángulo"/>
            <p:cNvSpPr>
              <a:spLocks noChangeArrowheads="1"/>
            </p:cNvSpPr>
            <p:nvPr/>
          </p:nvSpPr>
          <p:spPr bwMode="auto">
            <a:xfrm>
              <a:off x="277085" y="1679982"/>
              <a:ext cx="314569" cy="40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</a:p>
          </p:txBody>
        </p:sp>
      </p:grpSp>
      <p:grpSp>
        <p:nvGrpSpPr>
          <p:cNvPr id="15372" name="Grupo 36"/>
          <p:cNvGrpSpPr>
            <a:grpSpLocks/>
          </p:cNvGrpSpPr>
          <p:nvPr/>
        </p:nvGrpSpPr>
        <p:grpSpPr bwMode="auto">
          <a:xfrm>
            <a:off x="355600" y="3141663"/>
            <a:ext cx="3608388" cy="3154362"/>
            <a:chOff x="356279" y="3141435"/>
            <a:chExt cx="3607237" cy="3154548"/>
          </a:xfrm>
        </p:grpSpPr>
        <p:sp>
          <p:nvSpPr>
            <p:cNvPr id="43" name="6 CuadroTexto"/>
            <p:cNvSpPr txBox="1">
              <a:spLocks noChangeArrowheads="1"/>
            </p:cNvSpPr>
            <p:nvPr/>
          </p:nvSpPr>
          <p:spPr bwMode="auto">
            <a:xfrm>
              <a:off x="1908359" y="5157679"/>
              <a:ext cx="2055157" cy="11383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Estrutura de  Custos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Todos os custos envolvidos na operação de um Modelo de Negócios. </a:t>
              </a:r>
              <a:endParaRPr lang="pt-BR" sz="1000" b="1" spc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386" name="43 Rectángulo"/>
            <p:cNvSpPr>
              <a:spLocks noChangeArrowheads="1"/>
            </p:cNvSpPr>
            <p:nvPr/>
          </p:nvSpPr>
          <p:spPr bwMode="auto">
            <a:xfrm>
              <a:off x="356279" y="3141435"/>
              <a:ext cx="326921" cy="400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5373" name="Grupo 44"/>
          <p:cNvGrpSpPr>
            <a:grpSpLocks/>
          </p:cNvGrpSpPr>
          <p:nvPr/>
        </p:nvGrpSpPr>
        <p:grpSpPr bwMode="auto">
          <a:xfrm>
            <a:off x="1042988" y="260350"/>
            <a:ext cx="2470150" cy="1139825"/>
            <a:chOff x="1501799" y="802287"/>
            <a:chExt cx="2470578" cy="1138983"/>
          </a:xfrm>
        </p:grpSpPr>
        <p:sp>
          <p:nvSpPr>
            <p:cNvPr id="15383" name="41 Rectángulo"/>
            <p:cNvSpPr>
              <a:spLocks noChangeArrowheads="1"/>
            </p:cNvSpPr>
            <p:nvPr/>
          </p:nvSpPr>
          <p:spPr bwMode="auto">
            <a:xfrm>
              <a:off x="1501799" y="821323"/>
              <a:ext cx="327082" cy="39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752667" y="802287"/>
              <a:ext cx="2219710" cy="11389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spc="1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Atividades Principais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000" b="1" spc="1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Ações importantes que uma empresa deve realizar para fazer seu Modelo de Negócios funcionar</a:t>
              </a:r>
            </a:p>
          </p:txBody>
        </p:sp>
      </p:grpSp>
      <p:cxnSp>
        <p:nvCxnSpPr>
          <p:cNvPr id="60" name="Conector de seta reta 59"/>
          <p:cNvCxnSpPr>
            <a:stCxn id="13" idx="2"/>
          </p:cNvCxnSpPr>
          <p:nvPr/>
        </p:nvCxnSpPr>
        <p:spPr>
          <a:xfrm>
            <a:off x="4616450" y="1593850"/>
            <a:ext cx="100013" cy="7556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5508625" y="908050"/>
            <a:ext cx="71438" cy="7207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>
            <a:off x="6443663" y="1773238"/>
            <a:ext cx="649287" cy="303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15396" idx="1"/>
          </p:cNvCxnSpPr>
          <p:nvPr/>
        </p:nvCxnSpPr>
        <p:spPr>
          <a:xfrm flipH="1">
            <a:off x="5356225" y="3484563"/>
            <a:ext cx="1447800" cy="889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5392" idx="0"/>
          </p:cNvCxnSpPr>
          <p:nvPr/>
        </p:nvCxnSpPr>
        <p:spPr>
          <a:xfrm flipH="1" flipV="1">
            <a:off x="5003800" y="4797425"/>
            <a:ext cx="92075" cy="6969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15390" idx="3"/>
          </p:cNvCxnSpPr>
          <p:nvPr/>
        </p:nvCxnSpPr>
        <p:spPr>
          <a:xfrm flipV="1">
            <a:off x="1908175" y="4540250"/>
            <a:ext cx="530225" cy="7762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1619250" y="2276475"/>
            <a:ext cx="792163" cy="3111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V="1">
            <a:off x="900113" y="3357563"/>
            <a:ext cx="2232025" cy="49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3132138" y="1341438"/>
            <a:ext cx="215900" cy="5762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9BB8F6DC-2824-4B54-8067-64EF826BBAFD}" type="slidenum">
              <a:rPr lang="pt-BR"/>
              <a:pPr>
                <a:defRPr/>
              </a:pPr>
              <a:t>7</a:t>
            </a:fld>
            <a:r>
              <a:rPr lang="pt-BR"/>
              <a:t>E1</a:t>
            </a:r>
            <a:endParaRPr lang="pt-BR" dirty="0"/>
          </a:p>
        </p:txBody>
      </p:sp>
      <p:pic>
        <p:nvPicPr>
          <p:cNvPr id="16387" name="Imagem 2" descr="canvas p&amp;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708400" y="3357563"/>
            <a:ext cx="1871663" cy="646112"/>
          </a:xfrm>
          <a:prstGeom prst="rect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Franklin Gothic Medium Cond" pitchFamily="34" charset="0"/>
                <a:cs typeface="+mn-cs"/>
              </a:rPr>
              <a:t>Loja de Eletrodomésticos</a:t>
            </a:r>
          </a:p>
        </p:txBody>
      </p:sp>
      <p:sp>
        <p:nvSpPr>
          <p:cNvPr id="16389" name="CaixaDeTexto 4"/>
          <p:cNvSpPr txBox="1">
            <a:spLocks noChangeArrowheads="1"/>
          </p:cNvSpPr>
          <p:nvPr/>
        </p:nvSpPr>
        <p:spPr bwMode="auto">
          <a:xfrm>
            <a:off x="4140200" y="1412875"/>
            <a:ext cx="1152525" cy="7381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Entrega de conforto e comodidade</a:t>
            </a:r>
          </a:p>
        </p:txBody>
      </p:sp>
      <p:sp>
        <p:nvSpPr>
          <p:cNvPr id="16390" name="CaixaDeTexto 6"/>
          <p:cNvSpPr txBox="1">
            <a:spLocks noChangeArrowheads="1"/>
          </p:cNvSpPr>
          <p:nvPr/>
        </p:nvSpPr>
        <p:spPr bwMode="auto">
          <a:xfrm>
            <a:off x="4140200" y="2349500"/>
            <a:ext cx="1152525" cy="5222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Facilidade de crediário</a:t>
            </a:r>
          </a:p>
        </p:txBody>
      </p:sp>
      <p:sp>
        <p:nvSpPr>
          <p:cNvPr id="16391" name="CaixaDeTexto 7"/>
          <p:cNvSpPr txBox="1">
            <a:spLocks noChangeArrowheads="1"/>
          </p:cNvSpPr>
          <p:nvPr/>
        </p:nvSpPr>
        <p:spPr bwMode="auto">
          <a:xfrm>
            <a:off x="7164388" y="1484313"/>
            <a:ext cx="1152525" cy="9540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Pessoas interessadas no  bem estar</a:t>
            </a:r>
          </a:p>
        </p:txBody>
      </p:sp>
      <p:sp>
        <p:nvSpPr>
          <p:cNvPr id="16392" name="CaixaDeTexto 8"/>
          <p:cNvSpPr txBox="1">
            <a:spLocks noChangeArrowheads="1"/>
          </p:cNvSpPr>
          <p:nvPr/>
        </p:nvSpPr>
        <p:spPr bwMode="auto">
          <a:xfrm>
            <a:off x="7164388" y="2708275"/>
            <a:ext cx="1152525" cy="11699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Pessoas que necessitam de crédito para adquirir bens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51500" y="2420938"/>
            <a:ext cx="649288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Lojas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67400" y="2997200"/>
            <a:ext cx="936625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Internet </a:t>
            </a:r>
          </a:p>
        </p:txBody>
      </p:sp>
      <p:sp>
        <p:nvSpPr>
          <p:cNvPr id="16395" name="CaixaDeTexto 14"/>
          <p:cNvSpPr txBox="1">
            <a:spLocks noChangeArrowheads="1"/>
          </p:cNvSpPr>
          <p:nvPr/>
        </p:nvSpPr>
        <p:spPr bwMode="auto">
          <a:xfrm>
            <a:off x="5676900" y="776288"/>
            <a:ext cx="792163" cy="3079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Pessoal </a:t>
            </a:r>
          </a:p>
        </p:txBody>
      </p:sp>
      <p:sp>
        <p:nvSpPr>
          <p:cNvPr id="16396" name="CaixaDeTexto 15"/>
          <p:cNvSpPr txBox="1">
            <a:spLocks noChangeArrowheads="1"/>
          </p:cNvSpPr>
          <p:nvPr/>
        </p:nvSpPr>
        <p:spPr bwMode="auto">
          <a:xfrm rot="-457904">
            <a:off x="5795963" y="1338263"/>
            <a:ext cx="8636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Pessoal e dedicado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484438" y="620713"/>
            <a:ext cx="863600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err="1">
                <a:latin typeface="+mn-lt"/>
                <a:cs typeface="+mn-cs"/>
              </a:rPr>
              <a:t>Logistica</a:t>
            </a:r>
            <a:endParaRPr lang="pt-BR" sz="1400" dirty="0">
              <a:latin typeface="+mn-lt"/>
              <a:cs typeface="+mn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940425" y="3429000"/>
            <a:ext cx="792163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Frota própria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84438" y="1052513"/>
            <a:ext cx="1079500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Marketing</a:t>
            </a:r>
          </a:p>
        </p:txBody>
      </p:sp>
      <p:sp>
        <p:nvSpPr>
          <p:cNvPr id="16400" name="CaixaDeTexto 19"/>
          <p:cNvSpPr txBox="1">
            <a:spLocks noChangeArrowheads="1"/>
          </p:cNvSpPr>
          <p:nvPr/>
        </p:nvSpPr>
        <p:spPr bwMode="auto">
          <a:xfrm>
            <a:off x="2555875" y="1484313"/>
            <a:ext cx="936625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Crédito</a:t>
            </a:r>
          </a:p>
        </p:txBody>
      </p:sp>
      <p:sp>
        <p:nvSpPr>
          <p:cNvPr id="21" name="CaixaDeTexto 20"/>
          <p:cNvSpPr txBox="1"/>
          <p:nvPr/>
        </p:nvSpPr>
        <p:spPr>
          <a:xfrm rot="20965855">
            <a:off x="2430463" y="2444750"/>
            <a:ext cx="1081087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Estoque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916238" y="2781300"/>
            <a:ext cx="863600" cy="522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Banco de dados</a:t>
            </a:r>
          </a:p>
        </p:txBody>
      </p:sp>
      <p:sp>
        <p:nvSpPr>
          <p:cNvPr id="23" name="CaixaDeTexto 22"/>
          <p:cNvSpPr txBox="1"/>
          <p:nvPr/>
        </p:nvSpPr>
        <p:spPr>
          <a:xfrm rot="21064116">
            <a:off x="2446338" y="3432175"/>
            <a:ext cx="1008062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Acordos comerciais</a:t>
            </a:r>
          </a:p>
        </p:txBody>
      </p:sp>
      <p:sp>
        <p:nvSpPr>
          <p:cNvPr id="24" name="CaixaDeTexto 23"/>
          <p:cNvSpPr txBox="1"/>
          <p:nvPr/>
        </p:nvSpPr>
        <p:spPr>
          <a:xfrm rot="21064116">
            <a:off x="860425" y="1149350"/>
            <a:ext cx="1200150" cy="73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Fabricantes de mercadorias</a:t>
            </a:r>
          </a:p>
        </p:txBody>
      </p:sp>
      <p:sp>
        <p:nvSpPr>
          <p:cNvPr id="16405" name="CaixaDeTexto 24"/>
          <p:cNvSpPr txBox="1">
            <a:spLocks noChangeArrowheads="1"/>
          </p:cNvSpPr>
          <p:nvPr/>
        </p:nvSpPr>
        <p:spPr bwMode="auto">
          <a:xfrm rot="-615716">
            <a:off x="900113" y="2349500"/>
            <a:ext cx="1150937" cy="5222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Instituições de crédito</a:t>
            </a:r>
          </a:p>
        </p:txBody>
      </p:sp>
      <p:sp>
        <p:nvSpPr>
          <p:cNvPr id="26" name="CaixaDeTexto 25"/>
          <p:cNvSpPr txBox="1"/>
          <p:nvPr/>
        </p:nvSpPr>
        <p:spPr>
          <a:xfrm rot="21064116">
            <a:off x="1941513" y="4548188"/>
            <a:ext cx="1008062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Pessoal</a:t>
            </a:r>
          </a:p>
        </p:txBody>
      </p:sp>
      <p:sp>
        <p:nvSpPr>
          <p:cNvPr id="27" name="CaixaDeTexto 26"/>
          <p:cNvSpPr txBox="1"/>
          <p:nvPr/>
        </p:nvSpPr>
        <p:spPr>
          <a:xfrm rot="21064116">
            <a:off x="1204913" y="5146675"/>
            <a:ext cx="1200150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Infraestrutura</a:t>
            </a:r>
          </a:p>
        </p:txBody>
      </p:sp>
      <p:sp>
        <p:nvSpPr>
          <p:cNvPr id="28" name="CaixaDeTexto 27"/>
          <p:cNvSpPr txBox="1"/>
          <p:nvPr/>
        </p:nvSpPr>
        <p:spPr>
          <a:xfrm rot="21064116">
            <a:off x="3109913" y="4460875"/>
            <a:ext cx="1281112" cy="73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Manutenção sistema banco de dados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484438" y="5373688"/>
            <a:ext cx="1079500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Marketing</a:t>
            </a:r>
          </a:p>
        </p:txBody>
      </p:sp>
      <p:sp>
        <p:nvSpPr>
          <p:cNvPr id="30" name="CaixaDeTexto 29"/>
          <p:cNvSpPr txBox="1"/>
          <p:nvPr/>
        </p:nvSpPr>
        <p:spPr>
          <a:xfrm rot="21064116">
            <a:off x="5973763" y="4533900"/>
            <a:ext cx="1281112" cy="522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+mn-lt"/>
                <a:cs typeface="+mn-cs"/>
              </a:rPr>
              <a:t>Venda de produtos</a:t>
            </a:r>
          </a:p>
        </p:txBody>
      </p:sp>
      <p:sp>
        <p:nvSpPr>
          <p:cNvPr id="16411" name="CaixaDeTexto 30"/>
          <p:cNvSpPr txBox="1">
            <a:spLocks noChangeArrowheads="1"/>
          </p:cNvSpPr>
          <p:nvPr/>
        </p:nvSpPr>
        <p:spPr bwMode="auto">
          <a:xfrm>
            <a:off x="6732588" y="5084763"/>
            <a:ext cx="1152525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alibri" pitchFamily="34" charset="0"/>
              </a:rPr>
              <a:t>Receitas financeiras</a:t>
            </a:r>
          </a:p>
        </p:txBody>
      </p:sp>
      <p:sp>
        <p:nvSpPr>
          <p:cNvPr id="16412" name="21 Rectángulo"/>
          <p:cNvSpPr>
            <a:spLocks noChangeArrowheads="1"/>
          </p:cNvSpPr>
          <p:nvPr/>
        </p:nvSpPr>
        <p:spPr bwMode="auto">
          <a:xfrm>
            <a:off x="357188" y="6286500"/>
            <a:ext cx="296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800" i="1">
                <a:latin typeface="Calibri" pitchFamily="34" charset="0"/>
              </a:rPr>
              <a:t>Business Model Generation – www.businessmodelgeneration.com</a:t>
            </a:r>
            <a:endParaRPr lang="es-AR" sz="8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E44A6D5B-0AAF-48F1-9AF8-FD9105AB3315}" type="slidenum">
              <a:rPr lang="pt-BR"/>
              <a:pPr>
                <a:defRPr/>
              </a:pPr>
              <a:t>8</a:t>
            </a:fld>
            <a:r>
              <a:rPr lang="pt-BR"/>
              <a:t>E1</a:t>
            </a:r>
            <a:endParaRPr lang="pt-BR" dirty="0"/>
          </a:p>
        </p:txBody>
      </p:sp>
      <p:pic>
        <p:nvPicPr>
          <p:cNvPr id="17411" name="Imagem 3" descr="ico Proposta de Valo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96975"/>
            <a:ext cx="2160587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708400" y="908050"/>
            <a:ext cx="489585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cs typeface="+mn-cs"/>
              </a:rPr>
              <a:t>PROPOSTA DE VALOR</a:t>
            </a:r>
          </a:p>
        </p:txBody>
      </p:sp>
      <p:sp>
        <p:nvSpPr>
          <p:cNvPr id="7" name="Elipse 6"/>
          <p:cNvSpPr/>
          <p:nvPr/>
        </p:nvSpPr>
        <p:spPr>
          <a:xfrm>
            <a:off x="468313" y="3644900"/>
            <a:ext cx="5183187" cy="26638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42988" y="4149725"/>
            <a:ext cx="4105275" cy="184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Descreve o pacote de produtos e serviços que criam valor para um segmento específico de clientes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32363" y="1916113"/>
            <a:ext cx="2952750" cy="13684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7416" name="CaixaDeTexto 8"/>
          <p:cNvSpPr txBox="1">
            <a:spLocks noChangeArrowheads="1"/>
          </p:cNvSpPr>
          <p:nvPr/>
        </p:nvSpPr>
        <p:spPr bwMode="auto">
          <a:xfrm>
            <a:off x="5435600" y="2276475"/>
            <a:ext cx="2232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Gerar 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 um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ganho</a:t>
            </a:r>
          </a:p>
        </p:txBody>
      </p:sp>
      <p:sp>
        <p:nvSpPr>
          <p:cNvPr id="10" name="Elipse 9"/>
          <p:cNvSpPr/>
          <p:nvPr/>
        </p:nvSpPr>
        <p:spPr>
          <a:xfrm>
            <a:off x="5940425" y="3429000"/>
            <a:ext cx="2952750" cy="1368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18" name="CaixaDeTexto 10"/>
          <p:cNvSpPr txBox="1">
            <a:spLocks noChangeArrowheads="1"/>
          </p:cNvSpPr>
          <p:nvPr/>
        </p:nvSpPr>
        <p:spPr bwMode="auto">
          <a:xfrm>
            <a:off x="6443663" y="3644900"/>
            <a:ext cx="20161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Aliviar uma dor do cliente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572000" y="3068638"/>
            <a:ext cx="647700" cy="792162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292725" y="4113213"/>
            <a:ext cx="647700" cy="17938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</a:t>
            </a:r>
            <a:fld id="{C2FF389E-BA43-407E-9CB8-8386BACECD65}" type="slidenum">
              <a:rPr lang="pt-BR"/>
              <a:pPr>
                <a:defRPr/>
              </a:pPr>
              <a:t>9</a:t>
            </a:fld>
            <a:r>
              <a:rPr lang="pt-BR"/>
              <a:t>E2</a:t>
            </a:r>
          </a:p>
        </p:txBody>
      </p:sp>
      <p:pic>
        <p:nvPicPr>
          <p:cNvPr id="6147" name="Imagem 2" descr="ico Segmento de Client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981075"/>
            <a:ext cx="1368425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203575" y="1125538"/>
            <a:ext cx="4968875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  <a:cs typeface="+mn-cs"/>
              </a:rPr>
              <a:t>Segmento de Clientes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46840813"/>
              </p:ext>
            </p:extLst>
          </p:nvPr>
        </p:nvGraphicFramePr>
        <p:xfrm>
          <a:off x="2915816" y="1988840"/>
          <a:ext cx="5568280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03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636</Words>
  <Application>Microsoft Office PowerPoint</Application>
  <PresentationFormat>Apresentação na tela (4:3)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Medium</vt:lpstr>
      <vt:lpstr>Franklin Gothic Medium Cond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kleber</cp:lastModifiedBy>
  <cp:revision>4</cp:revision>
  <dcterms:created xsi:type="dcterms:W3CDTF">2014-08-16T10:53:44Z</dcterms:created>
  <dcterms:modified xsi:type="dcterms:W3CDTF">2017-05-31T10:51:21Z</dcterms:modified>
</cp:coreProperties>
</file>