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6" r:id="rId2"/>
    <p:sldId id="309" r:id="rId3"/>
    <p:sldId id="30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84" y="1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E7F74-4D27-40F1-B916-5ECF43069B4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55458-0E96-4D8B-88BB-8ABB1F50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2BB7-28CE-461C-83F0-DE428B53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74DA-E475-4F9F-BE62-27878ACD7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BA55-450E-4FB3-AA23-CD56C0C6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9E30-5EB7-4CA5-925B-59C4950B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1A8C-B0EF-4A0E-A38E-17657C0D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0672-67EB-4B2F-9E55-94E0788A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83207-038E-4A64-91D7-B523B36FB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2FE5B-71C0-4238-BE28-E707322B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D192-89E7-4B49-8A19-BCC1FEB7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A449-8BF0-434B-9B03-4B6569A5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B26D8-7BD0-477A-B9E5-29588DFDB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74A40-481F-4266-9ACC-C570DFD84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AB3D-CD24-4145-8B99-2C8957F8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55ABC-AAED-49E3-B686-D7ED934D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5A11-31CF-419B-A6D9-B9C8D61C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293F-01BD-4FF7-9AD9-0D81ECD9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1963-E131-4201-A594-A6BE571B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5778-23DE-4F17-B0D0-F995D94A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8BAB6-6C9A-4746-8FBA-75C9D265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37E7-64D3-400A-9FDE-1139EB59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E459-A84B-4E1A-8880-60385EBE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117E-1002-4665-9D5B-E2A82B3C6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0423-7229-4233-88D9-A3B46322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92C6-2D36-4A9B-8E09-323DF513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C5C0-2098-4FDA-B143-51583D8E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CD3D-F2FF-4ADF-A68D-0F48D0DE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223C-6AAA-463E-9B09-9B6E87DF4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9672B-606C-4A7F-9968-29B7D9AA7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5D38F-F9C4-412D-A4E3-D9225F1C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D56B-A152-404C-B5F4-F3FE1554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8AC92-E9B8-4A41-BE3B-548DE6E4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AC66-8A4F-4060-B62F-D73BC03B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B332-361D-466F-8CC5-89AE6032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93D1E-E803-4B79-800E-EFD6F85E3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8D2AB-7BE4-4528-81AD-BF652996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08491-650F-404D-B4DB-451DDDC9F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D7E5C-F599-49C7-8DE6-9479A1CA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6F09F-E37C-425A-BD10-7388B5A5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7B2E2-FD99-49E3-AE69-6394FE37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C26C-D261-4543-A5BB-0C52E0E0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E5740-C94A-4A1A-BF1A-56D7E39E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D6003-F1ED-4732-ABF4-78BA50A3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BAAEA-D1D5-41D0-91A5-E52A30B7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1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D0914-C114-4DC8-A9F8-3D9834BD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4D4AD-EE02-4157-8DBA-115294EF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926E4-84BA-49B8-9D1A-6D08443B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7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CC2B-1ADC-4BDC-A25F-515B37D6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DE57-93D6-45A6-88D6-79E9D5257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4D474-1EFD-46A7-9F02-44634318C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44C19-ADC9-4256-8DC1-02B42AF5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9E09-83D7-4DCE-8439-B3530055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D067F-5978-46D8-9D4F-22FDC8DC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BD5C-6307-4D27-ADA5-1CB528FB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7137C-D8A6-4D85-AFFA-C49DCDCF7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F5666-D0A6-4697-8117-009F6CE0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CE183-99F0-4BEC-B185-BD9B6A3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7889-FDDC-46A1-9635-A16DAE3A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DCE3-2098-4FD5-90A1-6F6739D0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C844D-A166-4A48-89C6-5A68330A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F2FCD-13C8-421B-A45F-0E6A6E22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2B7E-3689-4CC7-96AC-B74C2DA60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31BD-8E7D-4ECC-A6F0-AFCBA210649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C4D0-9A31-44AC-9F40-CD16FDA74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E52B-B065-4DD0-8DDF-4A65EF6D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FD45-F834-4712-A440-A6FAD824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D1B4E2-D781-3540-8B03-BD39D3AA2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r="2627" b="-3"/>
          <a:stretch/>
        </p:blipFill>
        <p:spPr>
          <a:xfrm>
            <a:off x="2298518" y="2106083"/>
            <a:ext cx="7074264" cy="41073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ECAD03F-E8EA-7C3F-9E10-F006005010A5}"/>
              </a:ext>
            </a:extLst>
          </p:cNvPr>
          <p:cNvSpPr txBox="1">
            <a:spLocks/>
          </p:cNvSpPr>
          <p:nvPr/>
        </p:nvSpPr>
        <p:spPr>
          <a:xfrm>
            <a:off x="333756" y="828675"/>
            <a:ext cx="8276844" cy="16252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rgbClr val="FFFFFF"/>
                </a:solidFill>
              </a:rPr>
              <a:t>Hybrid Automation Framework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9305-CD5B-9161-0441-E55C3511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18" y="0"/>
            <a:ext cx="7074264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5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158B6-E9F7-235B-80A1-F7E222DB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0" y="303055"/>
            <a:ext cx="10852298" cy="62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7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394096" y="3963176"/>
            <a:ext cx="5617821" cy="2153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550" y="-104627"/>
            <a:ext cx="105156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Test </a:t>
            </a:r>
            <a:r>
              <a:rPr spc="40" dirty="0"/>
              <a:t>Automation</a:t>
            </a:r>
            <a:r>
              <a:rPr spc="-165" dirty="0"/>
              <a:t> </a:t>
            </a:r>
            <a:r>
              <a:rPr spc="6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7550" y="2264448"/>
            <a:ext cx="778029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20" dirty="0">
                <a:latin typeface="Calibri"/>
                <a:cs typeface="Calibri"/>
              </a:rPr>
              <a:t>Check-in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096" y="2661109"/>
            <a:ext cx="85153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14" dirty="0">
                <a:latin typeface="Calibri"/>
                <a:cs typeface="Calibri"/>
              </a:rPr>
              <a:t>Notify  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5" dirty="0">
                <a:latin typeface="Calibri"/>
                <a:cs typeface="Calibri"/>
              </a:rPr>
              <a:t>Failure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254" y="4279680"/>
            <a:ext cx="282109" cy="1151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25" dirty="0">
                <a:latin typeface="Calibri"/>
                <a:cs typeface="Calibri"/>
              </a:rPr>
              <a:t>UI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350" spc="-175" dirty="0">
                <a:latin typeface="Calibri"/>
                <a:cs typeface="Calibri"/>
              </a:rPr>
              <a:t>WS</a:t>
            </a:r>
            <a:r>
              <a:rPr lang="en-US" sz="1350" spc="-175" dirty="0">
                <a:latin typeface="Calibri"/>
                <a:cs typeface="Calibri"/>
              </a:rPr>
              <a:t>/API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3635" y="952991"/>
            <a:ext cx="711529" cy="579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688" y="1669428"/>
            <a:ext cx="492264" cy="792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0245" y="1900582"/>
            <a:ext cx="434207" cy="347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106" y="3470484"/>
            <a:ext cx="1400324" cy="436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2028" y="4091665"/>
            <a:ext cx="378672" cy="4734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6001" y="4140153"/>
            <a:ext cx="756031" cy="537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705" y="4186441"/>
            <a:ext cx="504494" cy="473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94779" y="4279680"/>
            <a:ext cx="765552" cy="496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98339" y="4050069"/>
            <a:ext cx="1065330" cy="236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2028" y="4822787"/>
            <a:ext cx="378670" cy="4734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7025" y="5023688"/>
            <a:ext cx="985812" cy="3785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329" y="5010693"/>
            <a:ext cx="520672" cy="4497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7723" y="1394666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4" h="28575">
                <a:moveTo>
                  <a:pt x="44813" y="28014"/>
                </a:moveTo>
                <a:lnTo>
                  <a:pt x="0" y="28014"/>
                </a:lnTo>
                <a:lnTo>
                  <a:pt x="22407" y="0"/>
                </a:lnTo>
                <a:lnTo>
                  <a:pt x="44813" y="280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6858" y="1510803"/>
            <a:ext cx="45085" cy="201295"/>
          </a:xfrm>
          <a:custGeom>
            <a:avLst/>
            <a:gdLst/>
            <a:ahLst/>
            <a:cxnLst/>
            <a:rect l="l" t="t" r="r" b="b"/>
            <a:pathLst>
              <a:path w="45084" h="201294">
                <a:moveTo>
                  <a:pt x="0" y="28014"/>
                </a:moveTo>
                <a:lnTo>
                  <a:pt x="22407" y="0"/>
                </a:lnTo>
                <a:lnTo>
                  <a:pt x="44813" y="28014"/>
                </a:lnTo>
                <a:lnTo>
                  <a:pt x="33610" y="28014"/>
                </a:lnTo>
                <a:lnTo>
                  <a:pt x="33610" y="173210"/>
                </a:lnTo>
                <a:lnTo>
                  <a:pt x="44813" y="173210"/>
                </a:lnTo>
                <a:lnTo>
                  <a:pt x="22407" y="201223"/>
                </a:lnTo>
                <a:lnTo>
                  <a:pt x="0" y="173210"/>
                </a:lnTo>
                <a:lnTo>
                  <a:pt x="11203" y="173210"/>
                </a:lnTo>
                <a:lnTo>
                  <a:pt x="11203" y="28014"/>
                </a:lnTo>
                <a:lnTo>
                  <a:pt x="0" y="28014"/>
                </a:lnTo>
                <a:close/>
              </a:path>
            </a:pathLst>
          </a:custGeom>
          <a:ln w="25545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38492" y="2097053"/>
            <a:ext cx="767080" cy="56515"/>
          </a:xfrm>
          <a:custGeom>
            <a:avLst/>
            <a:gdLst/>
            <a:ahLst/>
            <a:cxnLst/>
            <a:rect l="l" t="t" r="r" b="b"/>
            <a:pathLst>
              <a:path w="767080" h="56514">
                <a:moveTo>
                  <a:pt x="744399" y="56022"/>
                </a:moveTo>
                <a:lnTo>
                  <a:pt x="744399" y="42016"/>
                </a:lnTo>
                <a:lnTo>
                  <a:pt x="0" y="42016"/>
                </a:lnTo>
                <a:lnTo>
                  <a:pt x="0" y="14005"/>
                </a:lnTo>
                <a:lnTo>
                  <a:pt x="744399" y="14005"/>
                </a:lnTo>
                <a:lnTo>
                  <a:pt x="744399" y="0"/>
                </a:lnTo>
                <a:lnTo>
                  <a:pt x="766803" y="28011"/>
                </a:lnTo>
                <a:lnTo>
                  <a:pt x="744399" y="5602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0878" y="242381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4" h="28575">
                <a:moveTo>
                  <a:pt x="44809" y="28011"/>
                </a:moveTo>
                <a:lnTo>
                  <a:pt x="0" y="28011"/>
                </a:lnTo>
                <a:lnTo>
                  <a:pt x="22405" y="0"/>
                </a:lnTo>
                <a:lnTo>
                  <a:pt x="44809" y="2801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6858" y="2492744"/>
            <a:ext cx="45085" cy="947419"/>
          </a:xfrm>
          <a:custGeom>
            <a:avLst/>
            <a:gdLst/>
            <a:ahLst/>
            <a:cxnLst/>
            <a:rect l="l" t="t" r="r" b="b"/>
            <a:pathLst>
              <a:path w="45084" h="947420">
                <a:moveTo>
                  <a:pt x="0" y="28011"/>
                </a:moveTo>
                <a:lnTo>
                  <a:pt x="22405" y="0"/>
                </a:lnTo>
                <a:lnTo>
                  <a:pt x="44809" y="28011"/>
                </a:lnTo>
                <a:lnTo>
                  <a:pt x="33607" y="28011"/>
                </a:lnTo>
                <a:lnTo>
                  <a:pt x="33607" y="946852"/>
                </a:lnTo>
                <a:lnTo>
                  <a:pt x="11202" y="946852"/>
                </a:lnTo>
                <a:lnTo>
                  <a:pt x="11202" y="28011"/>
                </a:lnTo>
                <a:lnTo>
                  <a:pt x="0" y="28011"/>
                </a:lnTo>
                <a:close/>
              </a:path>
            </a:pathLst>
          </a:custGeom>
          <a:ln w="25258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7535" y="242381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5" h="28575">
                <a:moveTo>
                  <a:pt x="44809" y="28012"/>
                </a:moveTo>
                <a:lnTo>
                  <a:pt x="0" y="28012"/>
                </a:lnTo>
                <a:lnTo>
                  <a:pt x="22405" y="0"/>
                </a:lnTo>
                <a:lnTo>
                  <a:pt x="44809" y="2801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 rot="5400000">
            <a:off x="7043214" y="3498312"/>
            <a:ext cx="45085" cy="1562735"/>
          </a:xfrm>
          <a:custGeom>
            <a:avLst/>
            <a:gdLst/>
            <a:ahLst/>
            <a:cxnLst/>
            <a:rect l="l" t="t" r="r" b="b"/>
            <a:pathLst>
              <a:path w="45085" h="1562735">
                <a:moveTo>
                  <a:pt x="0" y="28012"/>
                </a:moveTo>
                <a:lnTo>
                  <a:pt x="22405" y="0"/>
                </a:lnTo>
                <a:lnTo>
                  <a:pt x="44809" y="28012"/>
                </a:lnTo>
                <a:lnTo>
                  <a:pt x="33607" y="28012"/>
                </a:lnTo>
                <a:lnTo>
                  <a:pt x="33607" y="1562338"/>
                </a:lnTo>
                <a:lnTo>
                  <a:pt x="11202" y="1562338"/>
                </a:lnTo>
                <a:lnTo>
                  <a:pt x="11202" y="28012"/>
                </a:lnTo>
                <a:lnTo>
                  <a:pt x="0" y="28012"/>
                </a:lnTo>
                <a:close/>
              </a:path>
            </a:pathLst>
          </a:custGeom>
          <a:ln w="2524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53072" y="2474532"/>
            <a:ext cx="66675" cy="1195705"/>
          </a:xfrm>
          <a:custGeom>
            <a:avLst/>
            <a:gdLst/>
            <a:ahLst/>
            <a:cxnLst/>
            <a:rect l="l" t="t" r="r" b="b"/>
            <a:pathLst>
              <a:path w="66675" h="1195704">
                <a:moveTo>
                  <a:pt x="0" y="41426"/>
                </a:moveTo>
                <a:lnTo>
                  <a:pt x="33134" y="0"/>
                </a:lnTo>
                <a:lnTo>
                  <a:pt x="66268" y="41426"/>
                </a:lnTo>
                <a:lnTo>
                  <a:pt x="49701" y="41426"/>
                </a:lnTo>
                <a:lnTo>
                  <a:pt x="49701" y="1195422"/>
                </a:lnTo>
                <a:lnTo>
                  <a:pt x="16567" y="1195422"/>
                </a:lnTo>
                <a:lnTo>
                  <a:pt x="16567" y="41426"/>
                </a:lnTo>
                <a:lnTo>
                  <a:pt x="0" y="41426"/>
                </a:lnTo>
                <a:close/>
              </a:path>
            </a:pathLst>
          </a:custGeom>
          <a:ln w="25264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39266" y="3701933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2941" y="1"/>
                </a:lnTo>
              </a:path>
            </a:pathLst>
          </a:custGeom>
          <a:ln w="40715">
            <a:solidFill>
              <a:srgbClr val="376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8319" y="903085"/>
            <a:ext cx="10764298" cy="5564505"/>
          </a:xfrm>
          <a:custGeom>
            <a:avLst/>
            <a:gdLst/>
            <a:ahLst/>
            <a:cxnLst/>
            <a:rect l="l" t="t" r="r" b="b"/>
            <a:pathLst>
              <a:path w="5923915" h="5564505">
                <a:moveTo>
                  <a:pt x="0" y="0"/>
                </a:moveTo>
                <a:lnTo>
                  <a:pt x="5923788" y="0"/>
                </a:lnTo>
                <a:lnTo>
                  <a:pt x="5923788" y="5564124"/>
                </a:lnTo>
                <a:lnTo>
                  <a:pt x="0" y="55641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8"/>
          <p:cNvSpPr/>
          <p:nvPr/>
        </p:nvSpPr>
        <p:spPr>
          <a:xfrm>
            <a:off x="8140158" y="3969162"/>
            <a:ext cx="1243583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8"/>
          <p:cNvSpPr txBox="1"/>
          <p:nvPr/>
        </p:nvSpPr>
        <p:spPr>
          <a:xfrm>
            <a:off x="8412897" y="3685338"/>
            <a:ext cx="10191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000" spc="10" dirty="0">
                <a:latin typeface="Adobe Clean"/>
                <a:cs typeface="Adobe Clean"/>
              </a:rPr>
              <a:t>Test </a:t>
            </a:r>
            <a:r>
              <a:rPr sz="1000" spc="5" dirty="0">
                <a:latin typeface="Adobe Clean"/>
                <a:cs typeface="Adobe Clean"/>
              </a:rPr>
              <a:t>NG</a:t>
            </a:r>
            <a:r>
              <a:rPr sz="1000" spc="-55" dirty="0">
                <a:latin typeface="Adobe Clean"/>
                <a:cs typeface="Adobe Clean"/>
              </a:rPr>
              <a:t> </a:t>
            </a:r>
            <a:r>
              <a:rPr sz="1000" spc="5" dirty="0">
                <a:latin typeface="Adobe Clean"/>
                <a:cs typeface="Adobe Clean"/>
              </a:rPr>
              <a:t>Results</a:t>
            </a:r>
            <a:endParaRPr sz="1000" dirty="0">
              <a:latin typeface="Adobe Clean"/>
              <a:cs typeface="Adobe Clean"/>
            </a:endParaRPr>
          </a:p>
        </p:txBody>
      </p:sp>
      <p:sp>
        <p:nvSpPr>
          <p:cNvPr id="48" name="object 59"/>
          <p:cNvSpPr/>
          <p:nvPr/>
        </p:nvSpPr>
        <p:spPr>
          <a:xfrm>
            <a:off x="8576538" y="5190422"/>
            <a:ext cx="345947" cy="4236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98"/>
          <p:cNvSpPr txBox="1"/>
          <p:nvPr/>
        </p:nvSpPr>
        <p:spPr>
          <a:xfrm>
            <a:off x="8739216" y="5678348"/>
            <a:ext cx="10191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n-US" sz="1000" spc="10" dirty="0">
                <a:latin typeface="Adobe Clean"/>
                <a:cs typeface="Adobe Clean"/>
              </a:rPr>
              <a:t>O/P CSV  file</a:t>
            </a:r>
            <a:endParaRPr sz="1000" dirty="0">
              <a:latin typeface="Adobe Clean"/>
              <a:cs typeface="Adobe Clean"/>
            </a:endParaRPr>
          </a:p>
        </p:txBody>
      </p:sp>
      <p:sp>
        <p:nvSpPr>
          <p:cNvPr id="50" name="object 38"/>
          <p:cNvSpPr/>
          <p:nvPr/>
        </p:nvSpPr>
        <p:spPr>
          <a:xfrm rot="5400000" flipH="1">
            <a:off x="7069326" y="4927194"/>
            <a:ext cx="61212" cy="1095160"/>
          </a:xfrm>
          <a:custGeom>
            <a:avLst/>
            <a:gdLst/>
            <a:ahLst/>
            <a:cxnLst/>
            <a:rect l="l" t="t" r="r" b="b"/>
            <a:pathLst>
              <a:path w="45085" h="1562735">
                <a:moveTo>
                  <a:pt x="0" y="28012"/>
                </a:moveTo>
                <a:lnTo>
                  <a:pt x="22405" y="0"/>
                </a:lnTo>
                <a:lnTo>
                  <a:pt x="44809" y="28012"/>
                </a:lnTo>
                <a:lnTo>
                  <a:pt x="33607" y="28012"/>
                </a:lnTo>
                <a:lnTo>
                  <a:pt x="33607" y="1562338"/>
                </a:lnTo>
                <a:lnTo>
                  <a:pt x="11202" y="1562338"/>
                </a:lnTo>
                <a:lnTo>
                  <a:pt x="11202" y="28012"/>
                </a:lnTo>
                <a:lnTo>
                  <a:pt x="0" y="28012"/>
                </a:lnTo>
                <a:close/>
              </a:path>
            </a:pathLst>
          </a:custGeom>
          <a:ln w="2524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59952" y="4363878"/>
            <a:ext cx="462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257667" y="4423154"/>
            <a:ext cx="462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148743" y="4432251"/>
            <a:ext cx="462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56510" y="5212973"/>
            <a:ext cx="462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20252" y="5235571"/>
            <a:ext cx="462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228492" y="5212973"/>
            <a:ext cx="462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5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Adobe Clean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Test Automation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Basker Selvaraj</dc:creator>
  <cp:lastModifiedBy>Vijay Sankar</cp:lastModifiedBy>
  <cp:revision>36</cp:revision>
  <dcterms:created xsi:type="dcterms:W3CDTF">2019-05-28T04:38:34Z</dcterms:created>
  <dcterms:modified xsi:type="dcterms:W3CDTF">2024-06-08T12:34:57Z</dcterms:modified>
</cp:coreProperties>
</file>