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62" r:id="rId6"/>
    <p:sldId id="258" r:id="rId7"/>
    <p:sldId id="259" r:id="rId8"/>
    <p:sldId id="260" r:id="rId9"/>
    <p:sldId id="265" r:id="rId10"/>
    <p:sldId id="266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94B"/>
    <a:srgbClr val="008C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87AEB0-C2FB-1020-2407-56829E24B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1DEC4F2-FDBB-D76C-2596-3CDB6AB0B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2944A16-5D94-FDFF-DB75-C35FAE40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9FEA-6297-49B2-8D62-1477AACA7EB0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E25ED0-F06D-FC06-19E2-587DA92C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361395-C103-1C25-EB2A-C81B2B72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13B-FC26-4577-BCCA-0CEFA29159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529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D030C6-0270-A103-EE82-E9D30389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ABC57FA-D99A-ADA7-1290-589A3765B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CC185BD-BABA-0F3F-8456-D7452B90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9FEA-6297-49B2-8D62-1477AACA7EB0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4C6547A-FECF-2A33-D072-84580244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C72D455-F24D-C3CB-4351-E119CD73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13B-FC26-4577-BCCA-0CEFA29159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293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B3FA778-FDB6-E5CD-9251-02E940ACE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FE2A916-9413-B667-1CA4-2F18C8361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71DBA7F-9549-F2CA-C202-32DB0555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9FEA-6297-49B2-8D62-1477AACA7EB0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7B01C00-40F3-2CF0-664E-0C04CF20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2E093B-E3A1-0F66-1336-F342E578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13B-FC26-4577-BCCA-0CEFA29159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748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B74611-E082-4389-F340-FDC3AC57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3BD1A9-4A0B-A888-A236-BE622C53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2C351B1-0AC6-1723-4969-0730C159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9FEA-6297-49B2-8D62-1477AACA7EB0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B7FA422-A1D8-E86C-4AF0-ED20C0E2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BA22B5F-8348-AA83-3633-8E5FBB76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13B-FC26-4577-BCCA-0CEFA29159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350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536C88-F18C-B312-4071-54B066184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334F34D-F1D1-0053-266F-D814999D3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5318A3F-ADEC-C008-2E29-7B6249FD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9FEA-6297-49B2-8D62-1477AACA7EB0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5A890F-B584-C770-0C92-6F11DB59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9272352-50B4-EA93-67D1-B1362C74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13B-FC26-4577-BCCA-0CEFA29159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404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495EBB-9F58-9F57-13F9-31E284C8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46FBB7-0D65-72DD-6702-9FC30633F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A83FA75-AD30-FF77-F5F4-CE9E6421B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764DC0D-7192-72D5-0D5C-0B16216A0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9FEA-6297-49B2-8D62-1477AACA7EB0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117319E-4B2E-707D-FC33-9701D872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D795E8E-FF7B-56AE-84A0-1F66CF87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13B-FC26-4577-BCCA-0CEFA29159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346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02B4F5-8DD5-50B4-B385-593E47DD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6CFDF85-D4B6-D786-4387-A7A092DA4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D416033-3FE4-2859-D805-791EB4DE1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2F14A1D-7E9D-10BD-565E-AF8BE7444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833B46D-31F1-9707-184C-2EBEBAAF1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1A3CF91-6F77-6653-9133-7B4E3FE7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9FEA-6297-49B2-8D62-1477AACA7EB0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9819C1C-C11F-B7CE-8D21-568A5661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9290F6B-522B-3CDD-CD53-41AC6DCC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13B-FC26-4577-BCCA-0CEFA29159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398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EBC26D-FFE1-F83E-39B2-F78F9A98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93C0738-F20E-86EE-0A1D-64E8B12F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9FEA-6297-49B2-8D62-1477AACA7EB0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5200D03-4398-B346-0715-96149DB2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85C637C-528E-DA7F-19D0-44BDE7F3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13B-FC26-4577-BCCA-0CEFA29159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192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9A43195-85F9-74FE-BB1C-313C90FD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9FEA-6297-49B2-8D62-1477AACA7EB0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D09B552-9AD4-75F4-3EC6-B2684959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17C796E-A182-A81D-AD00-3C21E167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13B-FC26-4577-BCCA-0CEFA29159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639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89EEB4-8F78-902F-432A-FC37BA3B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FDA3F13-35E3-3634-C641-AE61A98F2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EA1D5EE-89F1-9E17-216D-6CAE2E71F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A143487-3B5D-469D-5594-420AE2F7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9FEA-6297-49B2-8D62-1477AACA7EB0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2037730-24BF-B2BF-A5EB-0613253C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3DCCCF6-9A9E-210B-D9FF-66E4FAA1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13B-FC26-4577-BCCA-0CEFA29159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280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10ECD6-69E1-0C00-CC2D-9DC109EA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53EBA2E-0988-20C0-2760-EC3F197BE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01FF30B-CB54-DC42-AB25-3746911A6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5A69F3E-1F7E-896C-4232-12A47B4B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9FEA-6297-49B2-8D62-1477AACA7EB0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45A39E7-601A-F721-1D0C-4F8F4B791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65DD6E3-8B66-FBBB-761B-E5F9A41A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13B-FC26-4577-BCCA-0CEFA29159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895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1937E17-946A-1232-5621-F188DD3B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69C20CE-410A-C4FE-CCBD-8EAE4A19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B2FD012-F7B1-8209-A10C-5DCF41866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D69FEA-6297-49B2-8D62-1477AACA7EB0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1A20D5A-B866-BC4C-62EF-4ED28AD4A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C6458DE-364B-0FF4-D6CF-1EC131809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C9E13B-FC26-4577-BCCA-0CEFA29159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799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A83FB0-00F0-7D62-99AC-0987E9894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err="1">
                <a:solidFill>
                  <a:srgbClr val="008C95"/>
                </a:solidFill>
              </a:rPr>
              <a:t>GraphQL</a:t>
            </a:r>
            <a:endParaRPr lang="hu-HU" b="1" dirty="0">
              <a:solidFill>
                <a:srgbClr val="008C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320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7E378-B7EE-A304-5FC3-49EFF23E4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C33446-93A4-A0D9-56A0-FC78652C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008C95"/>
                </a:solidFill>
              </a:rPr>
              <a:t>GQL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9E95F12F-6412-4545-1D05-8ABE7CB3CDD3}"/>
              </a:ext>
            </a:extLst>
          </p:cNvPr>
          <p:cNvSpPr/>
          <p:nvPr/>
        </p:nvSpPr>
        <p:spPr>
          <a:xfrm>
            <a:off x="7609530" y="3636659"/>
            <a:ext cx="3056143" cy="2310430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u-HU" b="1" dirty="0" err="1"/>
              <a:t>Laravel</a:t>
            </a:r>
            <a:r>
              <a:rPr lang="hu-HU" b="1" dirty="0"/>
              <a:t> backend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D177F796-0451-5F07-3C04-729B19F23585}"/>
              </a:ext>
            </a:extLst>
          </p:cNvPr>
          <p:cNvSpPr/>
          <p:nvPr/>
        </p:nvSpPr>
        <p:spPr>
          <a:xfrm>
            <a:off x="7679332" y="3706460"/>
            <a:ext cx="745713" cy="2170829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API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74BFB284-20A8-D351-748D-C8692C0AF028}"/>
              </a:ext>
            </a:extLst>
          </p:cNvPr>
          <p:cNvSpPr/>
          <p:nvPr/>
        </p:nvSpPr>
        <p:spPr>
          <a:xfrm>
            <a:off x="838200" y="3636659"/>
            <a:ext cx="3056143" cy="2310430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/>
              <a:t>Bármilyen frontend</a:t>
            </a:r>
          </a:p>
        </p:txBody>
      </p:sp>
      <p:sp>
        <p:nvSpPr>
          <p:cNvPr id="7" name="Felirat: vonal 6">
            <a:extLst>
              <a:ext uri="{FF2B5EF4-FFF2-40B4-BE49-F238E27FC236}">
                <a16:creationId xmlns:a16="http://schemas.microsoft.com/office/drawing/2014/main" id="{43988E26-E27E-4308-18D2-9CFCE496A01F}"/>
              </a:ext>
            </a:extLst>
          </p:cNvPr>
          <p:cNvSpPr/>
          <p:nvPr/>
        </p:nvSpPr>
        <p:spPr>
          <a:xfrm>
            <a:off x="7919275" y="1690688"/>
            <a:ext cx="1011540" cy="900440"/>
          </a:xfrm>
          <a:prstGeom prst="borderCallout1">
            <a:avLst>
              <a:gd name="adj1" fmla="val 118750"/>
              <a:gd name="adj2" fmla="val 37512"/>
              <a:gd name="adj3" fmla="val 207849"/>
              <a:gd name="adj4" fmla="val 16463"/>
            </a:avLst>
          </a:prstGeom>
          <a:solidFill>
            <a:srgbClr val="13294B"/>
          </a:solidFill>
          <a:ln>
            <a:solidFill>
              <a:srgbClr val="1329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👍</a:t>
            </a:r>
          </a:p>
        </p:txBody>
      </p:sp>
    </p:spTree>
    <p:extLst>
      <p:ext uri="{BB962C8B-B14F-4D97-AF65-F5344CB8AC3E}">
        <p14:creationId xmlns:p14="http://schemas.microsoft.com/office/powerpoint/2010/main" val="113201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8906A-AF20-21DC-84B4-6C3F58718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0F9A5D-A8C8-61E2-71B3-D5F67BFCD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008C95"/>
                </a:solidFill>
              </a:rPr>
              <a:t>GQL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D123995D-222A-F145-31E4-30C402D2119B}"/>
              </a:ext>
            </a:extLst>
          </p:cNvPr>
          <p:cNvSpPr/>
          <p:nvPr/>
        </p:nvSpPr>
        <p:spPr>
          <a:xfrm>
            <a:off x="7609530" y="3636659"/>
            <a:ext cx="3056143" cy="2310430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u-HU" b="1" dirty="0" err="1"/>
              <a:t>Laravel</a:t>
            </a:r>
            <a:r>
              <a:rPr lang="hu-HU" b="1" dirty="0"/>
              <a:t> backend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A39DAFC5-1983-0189-32AF-6E73EE2F4F89}"/>
              </a:ext>
            </a:extLst>
          </p:cNvPr>
          <p:cNvSpPr/>
          <p:nvPr/>
        </p:nvSpPr>
        <p:spPr>
          <a:xfrm>
            <a:off x="7679332" y="3706460"/>
            <a:ext cx="745713" cy="2170829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API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D5FED64F-C018-19F0-D33A-B594F2ABD81B}"/>
              </a:ext>
            </a:extLst>
          </p:cNvPr>
          <p:cNvSpPr/>
          <p:nvPr/>
        </p:nvSpPr>
        <p:spPr>
          <a:xfrm>
            <a:off x="838200" y="3636659"/>
            <a:ext cx="3056143" cy="2310430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/>
              <a:t>Bármilyen frontend</a:t>
            </a:r>
          </a:p>
        </p:txBody>
      </p: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34A9A29B-1C16-D693-C6B6-A68301A93A19}"/>
              </a:ext>
            </a:extLst>
          </p:cNvPr>
          <p:cNvCxnSpPr/>
          <p:nvPr/>
        </p:nvCxnSpPr>
        <p:spPr>
          <a:xfrm>
            <a:off x="3894343" y="4090369"/>
            <a:ext cx="3715187" cy="0"/>
          </a:xfrm>
          <a:prstGeom prst="straightConnector1">
            <a:avLst/>
          </a:prstGeom>
          <a:ln>
            <a:solidFill>
              <a:srgbClr val="13294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églalap 8">
            <a:extLst>
              <a:ext uri="{FF2B5EF4-FFF2-40B4-BE49-F238E27FC236}">
                <a16:creationId xmlns:a16="http://schemas.microsoft.com/office/drawing/2014/main" id="{D47A69BC-992C-DBAF-ECD8-EF4CE3A1F089}"/>
              </a:ext>
            </a:extLst>
          </p:cNvPr>
          <p:cNvSpPr/>
          <p:nvPr/>
        </p:nvSpPr>
        <p:spPr>
          <a:xfrm>
            <a:off x="4455953" y="3821050"/>
            <a:ext cx="2591965" cy="538637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err="1"/>
              <a:t>posts</a:t>
            </a:r>
            <a:r>
              <a:rPr lang="hu-HU" b="1" dirty="0"/>
              <a:t> { </a:t>
            </a:r>
            <a:r>
              <a:rPr lang="hu-HU" b="1" dirty="0" err="1"/>
              <a:t>id</a:t>
            </a:r>
            <a:r>
              <a:rPr lang="hu-HU" b="1" dirty="0"/>
              <a:t>, </a:t>
            </a:r>
            <a:r>
              <a:rPr lang="hu-HU" b="1" dirty="0" err="1"/>
              <a:t>title</a:t>
            </a:r>
            <a:r>
              <a:rPr lang="hu-HU" b="1" dirty="0"/>
              <a:t>, </a:t>
            </a:r>
            <a:r>
              <a:rPr lang="hu-HU" b="1" dirty="0" err="1"/>
              <a:t>author</a:t>
            </a:r>
            <a:r>
              <a:rPr lang="hu-HU" b="1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784627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DD6BE-06FB-C953-CEFF-AD3C6138C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BEFD9F-C556-61E8-B9F1-39C2CC62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008C95"/>
                </a:solidFill>
              </a:rPr>
              <a:t>GQL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C392DE4E-845C-4B48-726C-ED78B726A2BA}"/>
              </a:ext>
            </a:extLst>
          </p:cNvPr>
          <p:cNvSpPr/>
          <p:nvPr/>
        </p:nvSpPr>
        <p:spPr>
          <a:xfrm>
            <a:off x="7609530" y="3636659"/>
            <a:ext cx="3056143" cy="2310430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u-HU" b="1" dirty="0" err="1"/>
              <a:t>Laravel</a:t>
            </a:r>
            <a:r>
              <a:rPr lang="hu-HU" b="1" dirty="0"/>
              <a:t> backend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AFA74D54-0BAD-5EA2-37DE-6D9C3AEAE4C5}"/>
              </a:ext>
            </a:extLst>
          </p:cNvPr>
          <p:cNvSpPr/>
          <p:nvPr/>
        </p:nvSpPr>
        <p:spPr>
          <a:xfrm>
            <a:off x="7679332" y="3706460"/>
            <a:ext cx="745713" cy="2170829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API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E1F0DF31-BCA9-4FE4-4C4F-0EA038A22979}"/>
              </a:ext>
            </a:extLst>
          </p:cNvPr>
          <p:cNvSpPr/>
          <p:nvPr/>
        </p:nvSpPr>
        <p:spPr>
          <a:xfrm>
            <a:off x="838200" y="3636659"/>
            <a:ext cx="3056143" cy="2310430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/>
              <a:t>Bármilyen frontend</a:t>
            </a:r>
          </a:p>
        </p:txBody>
      </p: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95A0BD81-97A7-423D-74E3-F7EC40997C05}"/>
              </a:ext>
            </a:extLst>
          </p:cNvPr>
          <p:cNvCxnSpPr>
            <a:cxnSpLocks/>
          </p:cNvCxnSpPr>
          <p:nvPr/>
        </p:nvCxnSpPr>
        <p:spPr>
          <a:xfrm flipH="1">
            <a:off x="3894343" y="5416598"/>
            <a:ext cx="3715187" cy="0"/>
          </a:xfrm>
          <a:prstGeom prst="straightConnector1">
            <a:avLst/>
          </a:prstGeom>
          <a:ln>
            <a:solidFill>
              <a:srgbClr val="13294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88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BBC7F-FC41-07E7-0EC9-D6FC8E126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A1B118-60F7-4BCC-AABB-4C166335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008C95"/>
                </a:solidFill>
              </a:rPr>
              <a:t>GQL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D65BD589-BAEB-8EB4-0D11-F9D985F903BF}"/>
              </a:ext>
            </a:extLst>
          </p:cNvPr>
          <p:cNvSpPr/>
          <p:nvPr/>
        </p:nvSpPr>
        <p:spPr>
          <a:xfrm>
            <a:off x="7609530" y="3636659"/>
            <a:ext cx="3056143" cy="2310430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u-HU" b="1" dirty="0" err="1"/>
              <a:t>Laravel</a:t>
            </a:r>
            <a:r>
              <a:rPr lang="hu-HU" b="1" dirty="0"/>
              <a:t> backend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47B65231-9C09-2750-F33C-3F56C86EAAFB}"/>
              </a:ext>
            </a:extLst>
          </p:cNvPr>
          <p:cNvSpPr/>
          <p:nvPr/>
        </p:nvSpPr>
        <p:spPr>
          <a:xfrm>
            <a:off x="7679332" y="3706460"/>
            <a:ext cx="745713" cy="2170829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API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A650155-F567-11D6-E84A-EEB3118F0BC6}"/>
              </a:ext>
            </a:extLst>
          </p:cNvPr>
          <p:cNvSpPr/>
          <p:nvPr/>
        </p:nvSpPr>
        <p:spPr>
          <a:xfrm>
            <a:off x="838200" y="3636659"/>
            <a:ext cx="3056143" cy="2310430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/>
              <a:t>Bármilyen frontend</a:t>
            </a:r>
          </a:p>
        </p:txBody>
      </p: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F87121C9-D468-A661-93AE-1B2C68A89869}"/>
              </a:ext>
            </a:extLst>
          </p:cNvPr>
          <p:cNvCxnSpPr>
            <a:cxnSpLocks/>
          </p:cNvCxnSpPr>
          <p:nvPr/>
        </p:nvCxnSpPr>
        <p:spPr>
          <a:xfrm flipH="1">
            <a:off x="3894343" y="5416598"/>
            <a:ext cx="3715187" cy="0"/>
          </a:xfrm>
          <a:prstGeom prst="straightConnector1">
            <a:avLst/>
          </a:prstGeom>
          <a:ln>
            <a:solidFill>
              <a:srgbClr val="13294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Kép 10">
            <a:extLst>
              <a:ext uri="{FF2B5EF4-FFF2-40B4-BE49-F238E27FC236}">
                <a16:creationId xmlns:a16="http://schemas.microsoft.com/office/drawing/2014/main" id="{EC5F6999-BD05-9D09-782B-BE5D39823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877" y="3221341"/>
            <a:ext cx="3746117" cy="212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7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C0BD9-A252-A314-8A68-9CA9A1E79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A2F5C5-6CBC-1A5F-7B38-0482FC55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008C95"/>
                </a:solidFill>
              </a:rPr>
              <a:t>Mi ez?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860A95-B898-C76D-F1C3-4CC5285FF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API lekérő nyelv</a:t>
            </a:r>
          </a:p>
          <a:p>
            <a:r>
              <a:rPr lang="hu-HU" dirty="0"/>
              <a:t>Lehető legkevesebb adatot kérd el</a:t>
            </a:r>
          </a:p>
          <a:p>
            <a:r>
              <a:rPr lang="hu-HU" dirty="0"/>
              <a:t>Ne kelljen kézzel végpontokat írni</a:t>
            </a:r>
          </a:p>
        </p:txBody>
      </p:sp>
    </p:spTree>
    <p:extLst>
      <p:ext uri="{BB962C8B-B14F-4D97-AF65-F5344CB8AC3E}">
        <p14:creationId xmlns:p14="http://schemas.microsoft.com/office/powerpoint/2010/main" val="153546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1DB81B-C9D6-D9A1-2237-8C044C31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008C95"/>
                </a:solidFill>
              </a:rPr>
              <a:t>Mi ez?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724EED-9193-0C5D-095C-F6F123664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API lekérő nyelv</a:t>
            </a:r>
          </a:p>
          <a:p>
            <a:r>
              <a:rPr lang="hu-HU" dirty="0"/>
              <a:t>Lehető legkevesebb adatot kérd el</a:t>
            </a:r>
          </a:p>
          <a:p>
            <a:r>
              <a:rPr lang="hu-HU" dirty="0"/>
              <a:t>Ne kelljen kézzel végpontokat írni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3CE51821-ADB9-A0C1-E5F9-6F312D1E21B0}"/>
              </a:ext>
            </a:extLst>
          </p:cNvPr>
          <p:cNvSpPr/>
          <p:nvPr/>
        </p:nvSpPr>
        <p:spPr>
          <a:xfrm>
            <a:off x="7609530" y="3636659"/>
            <a:ext cx="3056143" cy="2310430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u-HU" b="1" dirty="0" err="1"/>
              <a:t>Laravel</a:t>
            </a:r>
            <a:r>
              <a:rPr lang="hu-HU" b="1" dirty="0"/>
              <a:t> backend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12EC9D2-DD29-8EDE-D7B2-3B380F219D11}"/>
              </a:ext>
            </a:extLst>
          </p:cNvPr>
          <p:cNvSpPr/>
          <p:nvPr/>
        </p:nvSpPr>
        <p:spPr>
          <a:xfrm>
            <a:off x="7679332" y="3706460"/>
            <a:ext cx="745713" cy="2170829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API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10E1034C-4AF4-5DB0-3339-35FB46C6EDC4}"/>
              </a:ext>
            </a:extLst>
          </p:cNvPr>
          <p:cNvSpPr/>
          <p:nvPr/>
        </p:nvSpPr>
        <p:spPr>
          <a:xfrm>
            <a:off x="838200" y="3636659"/>
            <a:ext cx="3056143" cy="2310430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/>
              <a:t>Bármilyen frontend</a:t>
            </a:r>
          </a:p>
        </p:txBody>
      </p:sp>
    </p:spTree>
    <p:extLst>
      <p:ext uri="{BB962C8B-B14F-4D97-AF65-F5344CB8AC3E}">
        <p14:creationId xmlns:p14="http://schemas.microsoft.com/office/powerpoint/2010/main" val="310830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E01B1-BDC6-57D3-AD08-199D105F0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4714BC-393B-ADCB-0E5C-94EE5959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008C95"/>
                </a:solidFill>
              </a:rPr>
              <a:t>Nem GQL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DB5DEA84-11DB-4B11-F016-34692782DD05}"/>
              </a:ext>
            </a:extLst>
          </p:cNvPr>
          <p:cNvSpPr/>
          <p:nvPr/>
        </p:nvSpPr>
        <p:spPr>
          <a:xfrm>
            <a:off x="7609530" y="3636659"/>
            <a:ext cx="3056143" cy="2310430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u-HU" b="1" dirty="0" err="1"/>
              <a:t>Laravel</a:t>
            </a:r>
            <a:r>
              <a:rPr lang="hu-HU" b="1" dirty="0"/>
              <a:t> backend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E4AF8B74-60DB-4DD3-E25C-AC67D580D889}"/>
              </a:ext>
            </a:extLst>
          </p:cNvPr>
          <p:cNvSpPr/>
          <p:nvPr/>
        </p:nvSpPr>
        <p:spPr>
          <a:xfrm>
            <a:off x="7679332" y="3706460"/>
            <a:ext cx="745713" cy="2170829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API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E078FE81-AFC3-13B5-D0A0-E246D05E2039}"/>
              </a:ext>
            </a:extLst>
          </p:cNvPr>
          <p:cNvSpPr/>
          <p:nvPr/>
        </p:nvSpPr>
        <p:spPr>
          <a:xfrm>
            <a:off x="838200" y="3636659"/>
            <a:ext cx="3056143" cy="2310430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/>
              <a:t>Bármilyen frontend</a:t>
            </a:r>
          </a:p>
        </p:txBody>
      </p:sp>
      <p:sp>
        <p:nvSpPr>
          <p:cNvPr id="7" name="Felirat: vonal 6">
            <a:extLst>
              <a:ext uri="{FF2B5EF4-FFF2-40B4-BE49-F238E27FC236}">
                <a16:creationId xmlns:a16="http://schemas.microsoft.com/office/drawing/2014/main" id="{04D3809B-5CE3-D685-E6D7-6B576DDCDCE4}"/>
              </a:ext>
            </a:extLst>
          </p:cNvPr>
          <p:cNvSpPr/>
          <p:nvPr/>
        </p:nvSpPr>
        <p:spPr>
          <a:xfrm>
            <a:off x="565392" y="1597630"/>
            <a:ext cx="2743200" cy="900440"/>
          </a:xfrm>
          <a:prstGeom prst="borderCallout1">
            <a:avLst>
              <a:gd name="adj1" fmla="val 112549"/>
              <a:gd name="adj2" fmla="val 77098"/>
              <a:gd name="adj3" fmla="val 210950"/>
              <a:gd name="adj4" fmla="val 96104"/>
            </a:avLst>
          </a:prstGeom>
          <a:solidFill>
            <a:srgbClr val="13294B"/>
          </a:solidFill>
          <a:ln>
            <a:solidFill>
              <a:srgbClr val="1329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Szia Dokumentáció! Hmm, ki kéne listázni a cikkek címét és szerzőjét</a:t>
            </a:r>
          </a:p>
        </p:txBody>
      </p:sp>
    </p:spTree>
    <p:extLst>
      <p:ext uri="{BB962C8B-B14F-4D97-AF65-F5344CB8AC3E}">
        <p14:creationId xmlns:p14="http://schemas.microsoft.com/office/powerpoint/2010/main" val="144415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66A3B-917B-E911-4C25-609E5B398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C1DAAD-8DCB-6513-9AD1-CF09E2FB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008C95"/>
                </a:solidFill>
              </a:rPr>
              <a:t>Nem GQL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B028F57F-9DBC-14C6-333A-0F99236E1239}"/>
              </a:ext>
            </a:extLst>
          </p:cNvPr>
          <p:cNvSpPr/>
          <p:nvPr/>
        </p:nvSpPr>
        <p:spPr>
          <a:xfrm>
            <a:off x="7609530" y="3636659"/>
            <a:ext cx="3056143" cy="2310430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u-HU" b="1" dirty="0" err="1"/>
              <a:t>Laravel</a:t>
            </a:r>
            <a:r>
              <a:rPr lang="hu-HU" b="1" dirty="0"/>
              <a:t> backend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6B114840-52EB-A3E9-21FE-1DFFF01A92E8}"/>
              </a:ext>
            </a:extLst>
          </p:cNvPr>
          <p:cNvSpPr/>
          <p:nvPr/>
        </p:nvSpPr>
        <p:spPr>
          <a:xfrm>
            <a:off x="7679332" y="3706460"/>
            <a:ext cx="745713" cy="2170829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API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9D1A178D-C7C3-99AE-7073-4A05CEA90999}"/>
              </a:ext>
            </a:extLst>
          </p:cNvPr>
          <p:cNvSpPr/>
          <p:nvPr/>
        </p:nvSpPr>
        <p:spPr>
          <a:xfrm>
            <a:off x="838200" y="3636659"/>
            <a:ext cx="3056143" cy="2310430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/>
              <a:t>Bármilyen frontend</a:t>
            </a:r>
          </a:p>
        </p:txBody>
      </p:sp>
      <p:sp>
        <p:nvSpPr>
          <p:cNvPr id="10" name="Felirat: vonal 9">
            <a:extLst>
              <a:ext uri="{FF2B5EF4-FFF2-40B4-BE49-F238E27FC236}">
                <a16:creationId xmlns:a16="http://schemas.microsoft.com/office/drawing/2014/main" id="{03BF47E6-5576-23B8-BB1D-030C69CF721D}"/>
              </a:ext>
            </a:extLst>
          </p:cNvPr>
          <p:cNvSpPr/>
          <p:nvPr/>
        </p:nvSpPr>
        <p:spPr>
          <a:xfrm>
            <a:off x="7468763" y="1604611"/>
            <a:ext cx="2979943" cy="900440"/>
          </a:xfrm>
          <a:prstGeom prst="borderCallout1">
            <a:avLst>
              <a:gd name="adj1" fmla="val 118750"/>
              <a:gd name="adj2" fmla="val 37512"/>
              <a:gd name="adj3" fmla="val 207849"/>
              <a:gd name="adj4" fmla="val 16463"/>
            </a:avLst>
          </a:prstGeom>
          <a:solidFill>
            <a:srgbClr val="13294B"/>
          </a:solidFill>
          <a:ln>
            <a:solidFill>
              <a:srgbClr val="1329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Vágod ötletem sincs azt hogy, de oda tudom adni az összes cikket. </a:t>
            </a:r>
          </a:p>
        </p:txBody>
      </p:sp>
    </p:spTree>
    <p:extLst>
      <p:ext uri="{BB962C8B-B14F-4D97-AF65-F5344CB8AC3E}">
        <p14:creationId xmlns:p14="http://schemas.microsoft.com/office/powerpoint/2010/main" val="180702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0EA1A-DC6F-C849-0029-3E4807702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517879-A7AE-4DB0-1BD9-860778E5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008C95"/>
                </a:solidFill>
              </a:rPr>
              <a:t>Nem GQL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3BAB282D-9C12-BEA3-9402-DDBE030D5C89}"/>
              </a:ext>
            </a:extLst>
          </p:cNvPr>
          <p:cNvSpPr/>
          <p:nvPr/>
        </p:nvSpPr>
        <p:spPr>
          <a:xfrm>
            <a:off x="7609530" y="3636659"/>
            <a:ext cx="3056143" cy="2310430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u-HU" b="1" dirty="0" err="1"/>
              <a:t>Laravel</a:t>
            </a:r>
            <a:r>
              <a:rPr lang="hu-HU" b="1" dirty="0"/>
              <a:t> backend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4027976B-3914-190E-67B7-EC3A4A67E868}"/>
              </a:ext>
            </a:extLst>
          </p:cNvPr>
          <p:cNvSpPr/>
          <p:nvPr/>
        </p:nvSpPr>
        <p:spPr>
          <a:xfrm>
            <a:off x="7679332" y="3706460"/>
            <a:ext cx="745713" cy="2170829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API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AB349B15-0D4F-5719-7D72-F6B93AD8938F}"/>
              </a:ext>
            </a:extLst>
          </p:cNvPr>
          <p:cNvSpPr/>
          <p:nvPr/>
        </p:nvSpPr>
        <p:spPr>
          <a:xfrm>
            <a:off x="838200" y="3636659"/>
            <a:ext cx="3056143" cy="2310430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/>
              <a:t>Bármilyen frontend</a:t>
            </a:r>
          </a:p>
        </p:txBody>
      </p: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2884CAC6-FC08-0ADC-92AB-F95576CC4093}"/>
              </a:ext>
            </a:extLst>
          </p:cNvPr>
          <p:cNvCxnSpPr/>
          <p:nvPr/>
        </p:nvCxnSpPr>
        <p:spPr>
          <a:xfrm>
            <a:off x="3894343" y="4090369"/>
            <a:ext cx="3715187" cy="0"/>
          </a:xfrm>
          <a:prstGeom prst="straightConnector1">
            <a:avLst/>
          </a:prstGeom>
          <a:ln>
            <a:solidFill>
              <a:srgbClr val="13294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églalap 8">
            <a:extLst>
              <a:ext uri="{FF2B5EF4-FFF2-40B4-BE49-F238E27FC236}">
                <a16:creationId xmlns:a16="http://schemas.microsoft.com/office/drawing/2014/main" id="{6FC5C642-FB6A-7CDF-280C-66F54B6D9384}"/>
              </a:ext>
            </a:extLst>
          </p:cNvPr>
          <p:cNvSpPr/>
          <p:nvPr/>
        </p:nvSpPr>
        <p:spPr>
          <a:xfrm>
            <a:off x="4537683" y="3821050"/>
            <a:ext cx="2277274" cy="538637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/</a:t>
            </a:r>
            <a:r>
              <a:rPr lang="hu-HU" b="1" dirty="0" err="1"/>
              <a:t>posts</a:t>
            </a:r>
            <a:r>
              <a:rPr lang="hu-HU" b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24892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E16C1-7991-3395-E452-5669C547B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F6582E-63D1-6AFC-71FE-9814097E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008C95"/>
                </a:solidFill>
              </a:rPr>
              <a:t>Nem GQL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B3DAD627-4839-67EC-64B8-8040B18589A5}"/>
              </a:ext>
            </a:extLst>
          </p:cNvPr>
          <p:cNvSpPr/>
          <p:nvPr/>
        </p:nvSpPr>
        <p:spPr>
          <a:xfrm>
            <a:off x="7609530" y="3636659"/>
            <a:ext cx="3056143" cy="2310430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u-HU" b="1" dirty="0" err="1"/>
              <a:t>Laravel</a:t>
            </a:r>
            <a:r>
              <a:rPr lang="hu-HU" b="1" dirty="0"/>
              <a:t> backend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5A15CF5C-52B8-71BD-F912-9B82FFAE84EB}"/>
              </a:ext>
            </a:extLst>
          </p:cNvPr>
          <p:cNvSpPr/>
          <p:nvPr/>
        </p:nvSpPr>
        <p:spPr>
          <a:xfrm>
            <a:off x="7679332" y="3706460"/>
            <a:ext cx="745713" cy="2170829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API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C3991A2B-BB7A-9710-794C-4AFE1B97DC99}"/>
              </a:ext>
            </a:extLst>
          </p:cNvPr>
          <p:cNvSpPr/>
          <p:nvPr/>
        </p:nvSpPr>
        <p:spPr>
          <a:xfrm>
            <a:off x="838200" y="3636659"/>
            <a:ext cx="3056143" cy="2310430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/>
              <a:t>Bármilyen frontend</a:t>
            </a:r>
          </a:p>
        </p:txBody>
      </p: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A9418F33-EA4A-8808-307B-4521CD87BFBA}"/>
              </a:ext>
            </a:extLst>
          </p:cNvPr>
          <p:cNvCxnSpPr>
            <a:cxnSpLocks/>
          </p:cNvCxnSpPr>
          <p:nvPr/>
        </p:nvCxnSpPr>
        <p:spPr>
          <a:xfrm flipH="1">
            <a:off x="3894343" y="5388678"/>
            <a:ext cx="3715187" cy="0"/>
          </a:xfrm>
          <a:prstGeom prst="straightConnector1">
            <a:avLst/>
          </a:prstGeom>
          <a:ln>
            <a:solidFill>
              <a:srgbClr val="13294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125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59751-C0EC-69C3-E5B5-C63C19A5F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049A58-445B-3C64-5719-518C9402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008C95"/>
                </a:solidFill>
              </a:rPr>
              <a:t>Nem GQL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3E85F496-130E-4A17-8A76-E66ADDCC357E}"/>
              </a:ext>
            </a:extLst>
          </p:cNvPr>
          <p:cNvSpPr/>
          <p:nvPr/>
        </p:nvSpPr>
        <p:spPr>
          <a:xfrm>
            <a:off x="7609530" y="3636659"/>
            <a:ext cx="3056143" cy="2310430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u-HU" b="1" dirty="0" err="1"/>
              <a:t>Laravel</a:t>
            </a:r>
            <a:r>
              <a:rPr lang="hu-HU" b="1" dirty="0"/>
              <a:t> backend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0CD27214-272F-5253-B94A-9DBC23980D7C}"/>
              </a:ext>
            </a:extLst>
          </p:cNvPr>
          <p:cNvSpPr/>
          <p:nvPr/>
        </p:nvSpPr>
        <p:spPr>
          <a:xfrm>
            <a:off x="7679332" y="3706460"/>
            <a:ext cx="745713" cy="2170829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API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9DB7607C-8643-0226-7C9B-2D9BDF351584}"/>
              </a:ext>
            </a:extLst>
          </p:cNvPr>
          <p:cNvSpPr/>
          <p:nvPr/>
        </p:nvSpPr>
        <p:spPr>
          <a:xfrm>
            <a:off x="838200" y="3636659"/>
            <a:ext cx="3056143" cy="2310430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/>
              <a:t>Bármilyen frontend</a:t>
            </a:r>
          </a:p>
        </p:txBody>
      </p: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8DECA7F7-1B27-9475-5C74-001EAC2954F4}"/>
              </a:ext>
            </a:extLst>
          </p:cNvPr>
          <p:cNvCxnSpPr>
            <a:cxnSpLocks/>
          </p:cNvCxnSpPr>
          <p:nvPr/>
        </p:nvCxnSpPr>
        <p:spPr>
          <a:xfrm flipH="1">
            <a:off x="3894343" y="5388678"/>
            <a:ext cx="3715187" cy="0"/>
          </a:xfrm>
          <a:prstGeom prst="straightConnector1">
            <a:avLst/>
          </a:prstGeom>
          <a:ln>
            <a:solidFill>
              <a:srgbClr val="13294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Kép 11">
            <a:extLst>
              <a:ext uri="{FF2B5EF4-FFF2-40B4-BE49-F238E27FC236}">
                <a16:creationId xmlns:a16="http://schemas.microsoft.com/office/drawing/2014/main" id="{5247A5D6-EDCB-E98A-9D64-28252FB88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93458">
            <a:off x="2622782" y="3608737"/>
            <a:ext cx="5631842" cy="251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1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704A5-62C8-6749-31B9-0E8340300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FC707E-E54D-8A64-DD08-D5752759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008C95"/>
                </a:solidFill>
              </a:rPr>
              <a:t>GQL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B005AF44-BCF6-AD85-433B-CB47C0D16240}"/>
              </a:ext>
            </a:extLst>
          </p:cNvPr>
          <p:cNvSpPr/>
          <p:nvPr/>
        </p:nvSpPr>
        <p:spPr>
          <a:xfrm>
            <a:off x="7609530" y="3636659"/>
            <a:ext cx="3056143" cy="2310430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u-HU" b="1" dirty="0" err="1"/>
              <a:t>Laravel</a:t>
            </a:r>
            <a:r>
              <a:rPr lang="hu-HU" b="1" dirty="0"/>
              <a:t> backend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76FAF63E-D405-87C4-4D89-402675A85BD5}"/>
              </a:ext>
            </a:extLst>
          </p:cNvPr>
          <p:cNvSpPr/>
          <p:nvPr/>
        </p:nvSpPr>
        <p:spPr>
          <a:xfrm>
            <a:off x="7679332" y="3706460"/>
            <a:ext cx="745713" cy="2170829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API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6F99FE2C-F3FB-BB99-6BC8-61E146B69133}"/>
              </a:ext>
            </a:extLst>
          </p:cNvPr>
          <p:cNvSpPr/>
          <p:nvPr/>
        </p:nvSpPr>
        <p:spPr>
          <a:xfrm>
            <a:off x="838200" y="3636659"/>
            <a:ext cx="3056143" cy="2310430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/>
              <a:t>Bármilyen frontend</a:t>
            </a:r>
          </a:p>
        </p:txBody>
      </p:sp>
      <p:sp>
        <p:nvSpPr>
          <p:cNvPr id="7" name="Felirat: vonal 6">
            <a:extLst>
              <a:ext uri="{FF2B5EF4-FFF2-40B4-BE49-F238E27FC236}">
                <a16:creationId xmlns:a16="http://schemas.microsoft.com/office/drawing/2014/main" id="{6AE3886B-E2DC-C468-1A39-859DD2983720}"/>
              </a:ext>
            </a:extLst>
          </p:cNvPr>
          <p:cNvSpPr/>
          <p:nvPr/>
        </p:nvSpPr>
        <p:spPr>
          <a:xfrm>
            <a:off x="565392" y="1597630"/>
            <a:ext cx="2743200" cy="900440"/>
          </a:xfrm>
          <a:prstGeom prst="borderCallout1">
            <a:avLst>
              <a:gd name="adj1" fmla="val 112549"/>
              <a:gd name="adj2" fmla="val 77098"/>
              <a:gd name="adj3" fmla="val 210950"/>
              <a:gd name="adj4" fmla="val 96104"/>
            </a:avLst>
          </a:prstGeom>
          <a:solidFill>
            <a:srgbClr val="13294B"/>
          </a:solidFill>
          <a:ln>
            <a:solidFill>
              <a:srgbClr val="1329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Szia Dokumentáció! Hmm, ki kéne listázni a cikkek címét és szerzőjét</a:t>
            </a:r>
          </a:p>
        </p:txBody>
      </p:sp>
    </p:spTree>
    <p:extLst>
      <p:ext uri="{BB962C8B-B14F-4D97-AF65-F5344CB8AC3E}">
        <p14:creationId xmlns:p14="http://schemas.microsoft.com/office/powerpoint/2010/main" val="865217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155</Words>
  <Application>Microsoft Office PowerPoint</Application>
  <PresentationFormat>Szélesvásznú</PresentationFormat>
  <Paragraphs>58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Office-téma</vt:lpstr>
      <vt:lpstr>GraphQL</vt:lpstr>
      <vt:lpstr>Mi ez?</vt:lpstr>
      <vt:lpstr>Mi ez?</vt:lpstr>
      <vt:lpstr>Nem GQL</vt:lpstr>
      <vt:lpstr>Nem GQL</vt:lpstr>
      <vt:lpstr>Nem GQL</vt:lpstr>
      <vt:lpstr>Nem GQL</vt:lpstr>
      <vt:lpstr>Nem GQL</vt:lpstr>
      <vt:lpstr>GQL</vt:lpstr>
      <vt:lpstr>GQL</vt:lpstr>
      <vt:lpstr>GQL</vt:lpstr>
      <vt:lpstr>GQL</vt:lpstr>
      <vt:lpstr>GQL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Gerely Viktor</dc:creator>
  <cp:lastModifiedBy>Gerely Viktor</cp:lastModifiedBy>
  <cp:revision>8</cp:revision>
  <dcterms:created xsi:type="dcterms:W3CDTF">2024-12-05T12:35:18Z</dcterms:created>
  <dcterms:modified xsi:type="dcterms:W3CDTF">2024-12-05T16:42:38Z</dcterms:modified>
</cp:coreProperties>
</file>