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85" r:id="rId3"/>
  </p:sldMasterIdLst>
  <p:notesMasterIdLst>
    <p:notesMasterId r:id="rId6"/>
  </p:notesMasterIdLst>
  <p:handoutMasterIdLst>
    <p:handoutMasterId r:id="rId7"/>
  </p:handoutMasterIdLst>
  <p:sldIdLst>
    <p:sldId id="540" r:id="rId4"/>
    <p:sldId id="454" r:id="rId5"/>
  </p:sldIdLst>
  <p:sldSz cx="9144000" cy="5143500" type="screen16x9"/>
  <p:notesSz cx="6858000" cy="9144000"/>
  <p:custDataLst>
    <p:tags r:id="rId8"/>
  </p:custDataLst>
  <p:defaultTextStyle>
    <a:defPPr>
      <a:defRPr lang="en-US"/>
    </a:defPPr>
    <a:lvl1pPr marL="0" algn="l" defTabSz="914310" rtl="0" eaLnBrk="1" latinLnBrk="0" hangingPunct="1">
      <a:defRPr sz="1800" kern="1200">
        <a:solidFill>
          <a:schemeClr val="tx1"/>
        </a:solidFill>
        <a:latin typeface="+mn-lt"/>
        <a:ea typeface="+mn-ea"/>
        <a:cs typeface="+mn-cs"/>
      </a:defRPr>
    </a:lvl1pPr>
    <a:lvl2pPr marL="457154"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4" algn="l" defTabSz="914310" rtl="0" eaLnBrk="1" latinLnBrk="0" hangingPunct="1">
      <a:defRPr sz="1800" kern="1200">
        <a:solidFill>
          <a:schemeClr val="tx1"/>
        </a:solidFill>
        <a:latin typeface="+mn-lt"/>
        <a:ea typeface="+mn-ea"/>
        <a:cs typeface="+mn-cs"/>
      </a:defRPr>
    </a:lvl4pPr>
    <a:lvl5pPr marL="1828619" algn="l" defTabSz="914310" rtl="0" eaLnBrk="1" latinLnBrk="0" hangingPunct="1">
      <a:defRPr sz="1800" kern="1200">
        <a:solidFill>
          <a:schemeClr val="tx1"/>
        </a:solidFill>
        <a:latin typeface="+mn-lt"/>
        <a:ea typeface="+mn-ea"/>
        <a:cs typeface="+mn-cs"/>
      </a:defRPr>
    </a:lvl5pPr>
    <a:lvl6pPr marL="2285772" algn="l" defTabSz="914310" rtl="0" eaLnBrk="1" latinLnBrk="0" hangingPunct="1">
      <a:defRPr sz="1800" kern="1200">
        <a:solidFill>
          <a:schemeClr val="tx1"/>
        </a:solidFill>
        <a:latin typeface="+mn-lt"/>
        <a:ea typeface="+mn-ea"/>
        <a:cs typeface="+mn-cs"/>
      </a:defRPr>
    </a:lvl6pPr>
    <a:lvl7pPr marL="2742926" algn="l" defTabSz="914310" rtl="0" eaLnBrk="1" latinLnBrk="0" hangingPunct="1">
      <a:defRPr sz="1800" kern="1200">
        <a:solidFill>
          <a:schemeClr val="tx1"/>
        </a:solidFill>
        <a:latin typeface="+mn-lt"/>
        <a:ea typeface="+mn-ea"/>
        <a:cs typeface="+mn-cs"/>
      </a:defRPr>
    </a:lvl7pPr>
    <a:lvl8pPr marL="3200080" algn="l" defTabSz="914310" rtl="0" eaLnBrk="1" latinLnBrk="0" hangingPunct="1">
      <a:defRPr sz="1800" kern="1200">
        <a:solidFill>
          <a:schemeClr val="tx1"/>
        </a:solidFill>
        <a:latin typeface="+mn-lt"/>
        <a:ea typeface="+mn-ea"/>
        <a:cs typeface="+mn-cs"/>
      </a:defRPr>
    </a:lvl8pPr>
    <a:lvl9pPr marL="3657235" algn="l" defTabSz="91431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1">
          <p15:clr>
            <a:srgbClr val="A4A3A4"/>
          </p15:clr>
        </p15:guide>
        <p15:guide id="2" orient="horz" pos="3140">
          <p15:clr>
            <a:srgbClr val="A4A3A4"/>
          </p15:clr>
        </p15:guide>
        <p15:guide id="3" orient="horz" pos="3026">
          <p15:clr>
            <a:srgbClr val="A4A3A4"/>
          </p15:clr>
        </p15:guide>
        <p15:guide id="4" orient="horz" pos="667">
          <p15:clr>
            <a:srgbClr val="A4A3A4"/>
          </p15:clr>
        </p15:guide>
        <p15:guide id="5" orient="horz" pos="1847">
          <p15:clr>
            <a:srgbClr val="A4A3A4"/>
          </p15:clr>
        </p15:guide>
        <p15:guide id="6" orient="horz" pos="1960">
          <p15:clr>
            <a:srgbClr val="A4A3A4"/>
          </p15:clr>
        </p15:guide>
        <p15:guide id="7" pos="113">
          <p15:clr>
            <a:srgbClr val="A4A3A4"/>
          </p15:clr>
        </p15:guide>
        <p15:guide id="8" pos="226">
          <p15:clr>
            <a:srgbClr val="A4A3A4"/>
          </p15:clr>
        </p15:guide>
        <p15:guide id="9" pos="4558">
          <p15:clr>
            <a:srgbClr val="A4A3A4"/>
          </p15:clr>
        </p15:guide>
        <p15:guide id="10" pos="2450">
          <p15:clr>
            <a:srgbClr val="A4A3A4"/>
          </p15:clr>
        </p15:guide>
        <p15:guide id="11" pos="3561">
          <p15:clr>
            <a:srgbClr val="A4A3A4"/>
          </p15:clr>
        </p15:guide>
        <p15:guide id="12" pos="4672">
          <p15:clr>
            <a:srgbClr val="A4A3A4"/>
          </p15:clr>
        </p15:guide>
        <p15:guide id="13" pos="2336">
          <p15:clr>
            <a:srgbClr val="A4A3A4"/>
          </p15:clr>
        </p15:guide>
        <p15:guide id="14" pos="1225">
          <p15:clr>
            <a:srgbClr val="A4A3A4"/>
          </p15:clr>
        </p15:guide>
        <p15:guide id="15" pos="3447">
          <p15:clr>
            <a:srgbClr val="A4A3A4"/>
          </p15:clr>
        </p15:guide>
        <p15:guide id="16" pos="1339">
          <p15:clr>
            <a:srgbClr val="A4A3A4"/>
          </p15:clr>
        </p15:guide>
        <p15:guide id="17" pos="5646">
          <p15:clr>
            <a:srgbClr val="A4A3A4"/>
          </p15:clr>
        </p15:guide>
        <p15:guide id="18" pos="5647">
          <p15:clr>
            <a:srgbClr val="A4A3A4"/>
          </p15:clr>
        </p15:guide>
      </p15:sldGuideLst>
    </p:ext>
    <p:ext uri="{2D200454-40CA-4A62-9FC3-DE9A4176ACB9}">
      <p15:notesGuideLst xmlns:p15="http://schemas.microsoft.com/office/powerpoint/2012/main">
        <p15:guide id="1" orient="horz" pos="2676">
          <p15:clr>
            <a:srgbClr val="A4A3A4"/>
          </p15:clr>
        </p15:guide>
        <p15:guide id="2" orient="horz" pos="2540">
          <p15:clr>
            <a:srgbClr val="A4A3A4"/>
          </p15:clr>
        </p15:guide>
        <p15:guide id="3" orient="horz" pos="2812">
          <p15:clr>
            <a:srgbClr val="A4A3A4"/>
          </p15:clr>
        </p15:guide>
        <p15:guide id="4" orient="horz" pos="431">
          <p15:clr>
            <a:srgbClr val="A4A3A4"/>
          </p15:clr>
        </p15:guide>
        <p15:guide id="5" orient="horz" pos="5284">
          <p15:clr>
            <a:srgbClr val="A4A3A4"/>
          </p15:clr>
        </p15:guide>
        <p15:guide id="6" orient="horz" pos="567">
          <p15:clr>
            <a:srgbClr val="A4A3A4"/>
          </p15:clr>
        </p15:guide>
        <p15:guide id="7" pos="550">
          <p15:clr>
            <a:srgbClr val="A4A3A4"/>
          </p15:clr>
        </p15:guide>
        <p15:guide id="8" pos="4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CFC"/>
    <a:srgbClr val="8FE4FF"/>
    <a:srgbClr val="006C8E"/>
    <a:srgbClr val="0095C4"/>
    <a:srgbClr val="00AFE6"/>
    <a:srgbClr val="BC9DFB"/>
    <a:srgbClr val="FCFCFC"/>
    <a:srgbClr val="FCFCFD"/>
    <a:srgbClr val="FCFDFD"/>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Designformatvorlage 1 - Akz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5" autoAdjust="0"/>
    <p:restoredTop sz="91290" autoAdjust="0"/>
  </p:normalViewPr>
  <p:slideViewPr>
    <p:cSldViewPr snapToObjects="1" showGuides="1">
      <p:cViewPr varScale="1">
        <p:scale>
          <a:sx n="82" d="100"/>
          <a:sy n="82" d="100"/>
        </p:scale>
        <p:origin x="720" y="48"/>
      </p:cViewPr>
      <p:guideLst>
        <p:guide orient="horz" pos="781"/>
        <p:guide orient="horz" pos="3140"/>
        <p:guide orient="horz" pos="3026"/>
        <p:guide orient="horz" pos="667"/>
        <p:guide orient="horz" pos="1847"/>
        <p:guide orient="horz" pos="1960"/>
        <p:guide pos="113"/>
        <p:guide pos="226"/>
        <p:guide pos="4558"/>
        <p:guide pos="2450"/>
        <p:guide pos="3561"/>
        <p:guide pos="4672"/>
        <p:guide pos="2336"/>
        <p:guide pos="1225"/>
        <p:guide pos="3447"/>
        <p:guide pos="1339"/>
        <p:guide pos="5646"/>
        <p:guide pos="5647"/>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5100"/>
    </p:cViewPr>
  </p:sorterViewPr>
  <p:notesViewPr>
    <p:cSldViewPr snapToObjects="1" showGuides="1">
      <p:cViewPr varScale="1">
        <p:scale>
          <a:sx n="102" d="100"/>
          <a:sy n="102" d="100"/>
        </p:scale>
        <p:origin x="-3174" y="-96"/>
      </p:cViewPr>
      <p:guideLst>
        <p:guide orient="horz" pos="2676"/>
        <p:guide orient="horz" pos="2540"/>
        <p:guide orient="horz" pos="2812"/>
        <p:guide orient="horz" pos="431"/>
        <p:guide orient="horz" pos="5284"/>
        <p:guide orient="horz" pos="567"/>
        <p:guide pos="550"/>
        <p:guide pos="406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11"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1/31/2024</a:t>
            </a:fld>
            <a:endParaRPr lang="en-US" dirty="0"/>
          </a:p>
        </p:txBody>
      </p:sp>
      <p:sp>
        <p:nvSpPr>
          <p:cNvPr id="12" name="Footer Placeholder 5"/>
          <p:cNvSpPr>
            <a:spLocks noGrp="1"/>
          </p:cNvSpPr>
          <p:nvPr>
            <p:ph type="ftr" sz="quarter" idx="2"/>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13" name="Slide Number Placeholder 6"/>
          <p:cNvSpPr>
            <a:spLocks noGrp="1"/>
          </p:cNvSpPr>
          <p:nvPr>
            <p:ph type="sldNum" sz="quarter" idx="3"/>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grpSp>
        <p:nvGrpSpPr>
          <p:cNvPr id="14" name="Group 13"/>
          <p:cNvGrpSpPr/>
          <p:nvPr/>
        </p:nvGrpSpPr>
        <p:grpSpPr bwMode="gray">
          <a:xfrm>
            <a:off x="-118387" y="-84708"/>
            <a:ext cx="7075771" cy="9350590"/>
            <a:chOff x="-118387" y="-84708"/>
            <a:chExt cx="7075771" cy="9350590"/>
          </a:xfrm>
        </p:grpSpPr>
        <p:grpSp>
          <p:nvGrpSpPr>
            <p:cNvPr id="15" name="Group 14"/>
            <p:cNvGrpSpPr/>
            <p:nvPr/>
          </p:nvGrpSpPr>
          <p:grpSpPr bwMode="gray">
            <a:xfrm>
              <a:off x="-118387" y="679134"/>
              <a:ext cx="72000" cy="7699656"/>
              <a:chOff x="-141537" y="679134"/>
              <a:chExt cx="108000" cy="7699656"/>
            </a:xfrm>
          </p:grpSpPr>
          <p:cxnSp>
            <p:nvCxnSpPr>
              <p:cNvPr id="29" name="Straight Connector 2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bwMode="gray">
            <a:xfrm>
              <a:off x="6885384" y="679134"/>
              <a:ext cx="72000" cy="7699656"/>
              <a:chOff x="-141537" y="679134"/>
              <a:chExt cx="108000" cy="7699656"/>
            </a:xfrm>
          </p:grpSpPr>
          <p:cxnSp>
            <p:nvCxnSpPr>
              <p:cNvPr id="23" name="Straight Connector 22"/>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bwMode="gray">
            <a:xfrm>
              <a:off x="867029" y="-84708"/>
              <a:ext cx="5583936" cy="72516"/>
              <a:chOff x="867029" y="-84708"/>
              <a:chExt cx="5583936" cy="72516"/>
            </a:xfrm>
          </p:grpSpPr>
          <p:cxnSp>
            <p:nvCxnSpPr>
              <p:cNvPr id="21" name="Straight Connector 20"/>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bwMode="gray">
            <a:xfrm>
              <a:off x="867029" y="9193366"/>
              <a:ext cx="5583936" cy="72516"/>
              <a:chOff x="867029" y="-84708"/>
              <a:chExt cx="5583936" cy="72516"/>
            </a:xfrm>
          </p:grpSpPr>
          <p:cxnSp>
            <p:nvCxnSpPr>
              <p:cNvPr id="19" name="Straight Connector 18"/>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615287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8" name="Rectangle 7"/>
          <p:cNvSpPr/>
          <p:nvPr/>
        </p:nvSpPr>
        <p:spPr bwMode="gray">
          <a:xfrm rot="-120000">
            <a:off x="711348" y="773280"/>
            <a:ext cx="5828291" cy="33794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3"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1/31/2024</a:t>
            </a:fld>
            <a:endParaRPr lang="en-US" dirty="0"/>
          </a:p>
        </p:txBody>
      </p:sp>
      <p:sp>
        <p:nvSpPr>
          <p:cNvPr id="4" name="Slide Image Placeholder 3"/>
          <p:cNvSpPr>
            <a:spLocks noGrp="1" noRot="1" noChangeAspect="1"/>
          </p:cNvSpPr>
          <p:nvPr>
            <p:ph type="sldImg" idx="2"/>
          </p:nvPr>
        </p:nvSpPr>
        <p:spPr bwMode="gray">
          <a:xfrm>
            <a:off x="876300" y="885825"/>
            <a:ext cx="5576888" cy="3136900"/>
          </a:xfrm>
          <a:prstGeom prst="rect">
            <a:avLst/>
          </a:prstGeom>
          <a:noFill/>
          <a:ln w="12700">
            <a:no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bwMode="gray">
          <a:xfrm>
            <a:off x="873125" y="4448113"/>
            <a:ext cx="3470275" cy="3923741"/>
          </a:xfrm>
          <a:prstGeom prst="rect">
            <a:avLst/>
          </a:prstGeom>
        </p:spPr>
        <p:txBody>
          <a:bodyPr vert="horz" lIns="0" tIns="0" rIns="9144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7" name="Slide Number Placeholder 6"/>
          <p:cNvSpPr>
            <a:spLocks noGrp="1"/>
          </p:cNvSpPr>
          <p:nvPr>
            <p:ph type="sldNum" sz="quarter" idx="5"/>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cxnSp>
        <p:nvCxnSpPr>
          <p:cNvPr id="11" name="Straight Connector 10"/>
          <p:cNvCxnSpPr/>
          <p:nvPr/>
        </p:nvCxnSpPr>
        <p:spPr bwMode="gray">
          <a:xfrm>
            <a:off x="4509121" y="493858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a:off x="4509121" y="542904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509121" y="5919517"/>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509121" y="6409985"/>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gray">
          <a:xfrm>
            <a:off x="4509121" y="6900453"/>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509121" y="739092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4509121" y="788138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gray">
          <a:xfrm>
            <a:off x="4509121" y="8371854"/>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gray">
          <a:xfrm>
            <a:off x="0" y="885346"/>
            <a:ext cx="45719" cy="3146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bwMode="gray">
          <a:xfrm>
            <a:off x="0" y="4032250"/>
            <a:ext cx="45719" cy="4356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118387" y="-84708"/>
            <a:ext cx="7075771" cy="9350590"/>
            <a:chOff x="-118387" y="-84708"/>
            <a:chExt cx="7075771" cy="9350590"/>
          </a:xfrm>
        </p:grpSpPr>
        <p:grpSp>
          <p:nvGrpSpPr>
            <p:cNvPr id="57" name="Group 56"/>
            <p:cNvGrpSpPr/>
            <p:nvPr/>
          </p:nvGrpSpPr>
          <p:grpSpPr>
            <a:xfrm>
              <a:off x="-118387" y="679134"/>
              <a:ext cx="72000" cy="7699656"/>
              <a:chOff x="-141537" y="679134"/>
              <a:chExt cx="108000" cy="7699656"/>
            </a:xfrm>
          </p:grpSpPr>
          <p:cxnSp>
            <p:nvCxnSpPr>
              <p:cNvPr id="50" name="Straight Connector 49"/>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6885384" y="679134"/>
              <a:ext cx="72000" cy="7699656"/>
              <a:chOff x="-141537" y="679134"/>
              <a:chExt cx="108000" cy="7699656"/>
            </a:xfrm>
          </p:grpSpPr>
          <p:cxnSp>
            <p:nvCxnSpPr>
              <p:cNvPr id="59" name="Straight Connector 5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867029" y="-84708"/>
              <a:ext cx="5583936" cy="72516"/>
              <a:chOff x="867029" y="-84708"/>
              <a:chExt cx="5583936" cy="72516"/>
            </a:xfrm>
          </p:grpSpPr>
          <p:cxnSp>
            <p:nvCxnSpPr>
              <p:cNvPr id="66" name="Straight Connector 65"/>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867029" y="9193366"/>
              <a:ext cx="5583936" cy="72516"/>
              <a:chOff x="867029" y="-84708"/>
              <a:chExt cx="5583936" cy="72516"/>
            </a:xfrm>
          </p:grpSpPr>
          <p:cxnSp>
            <p:nvCxnSpPr>
              <p:cNvPr id="70" name="Straight Connector 69"/>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92547163"/>
      </p:ext>
    </p:extLst>
  </p:cSld>
  <p:clrMap bg1="lt1" tx1="dk1" bg2="lt2" tx2="dk2" accent1="accent1" accent2="accent2" accent3="accent3" accent4="accent4" accent5="accent5" accent6="accent6" hlink="hlink" folHlink="folHlink"/>
  <p:hf hdr="0" ftr="0" dt="0"/>
  <p:notesStyle>
    <a:lvl1pPr marL="0" indent="0" algn="l" defTabSz="914310" rtl="0" eaLnBrk="1" latinLnBrk="0" hangingPunct="1">
      <a:spcBef>
        <a:spcPts val="200"/>
      </a:spcBef>
      <a:spcAft>
        <a:spcPts val="200"/>
      </a:spcAft>
      <a:defRPr sz="1100" kern="1200">
        <a:solidFill>
          <a:schemeClr val="tx1"/>
        </a:solidFill>
        <a:latin typeface="+mn-lt"/>
        <a:ea typeface="+mn-ea"/>
        <a:cs typeface="+mn-cs"/>
      </a:defRPr>
    </a:lvl1pPr>
    <a:lvl2pPr marL="171434" indent="-171434" algn="l" defTabSz="914310" rtl="0" eaLnBrk="1" latinLnBrk="0" hangingPunct="1">
      <a:spcBef>
        <a:spcPts val="200"/>
      </a:spcBef>
      <a:spcAft>
        <a:spcPts val="200"/>
      </a:spcAft>
      <a:buClr>
        <a:schemeClr val="accent1"/>
      </a:buClr>
      <a:buSzPct val="80000"/>
      <a:buFont typeface="Arial" panose="020B0604020202020204" pitchFamily="34" charset="0"/>
      <a:buChar char="■"/>
      <a:defRPr sz="1100" kern="1200">
        <a:solidFill>
          <a:schemeClr val="tx1"/>
        </a:solidFill>
        <a:latin typeface="+mn-lt"/>
        <a:ea typeface="+mn-ea"/>
        <a:cs typeface="+mn-cs"/>
      </a:defRPr>
    </a:lvl2pPr>
    <a:lvl3pPr marL="360327" indent="-179371" algn="l" defTabSz="914310" rtl="0" eaLnBrk="1" latinLnBrk="0" hangingPunct="1">
      <a:spcBef>
        <a:spcPts val="200"/>
      </a:spcBef>
      <a:spcAft>
        <a:spcPts val="200"/>
      </a:spcAft>
      <a:buClr>
        <a:schemeClr val="accent1"/>
      </a:buClr>
      <a:buSzPct val="80000"/>
      <a:buFont typeface="Arial" panose="020B0604020202020204" pitchFamily="34" charset="0"/>
      <a:buChar char="□"/>
      <a:defRPr sz="1100" kern="1200">
        <a:solidFill>
          <a:schemeClr val="tx1"/>
        </a:solidFill>
        <a:latin typeface="+mn-lt"/>
        <a:ea typeface="+mn-ea"/>
        <a:cs typeface="+mn-cs"/>
      </a:defRPr>
    </a:lvl3pPr>
    <a:lvl4pPr marL="541285" indent="-180958" algn="l" defTabSz="914310" rtl="0" eaLnBrk="1" latinLnBrk="0" hangingPunct="1">
      <a:spcBef>
        <a:spcPts val="200"/>
      </a:spcBef>
      <a:spcAft>
        <a:spcPts val="200"/>
      </a:spcAft>
      <a:buClr>
        <a:schemeClr val="accent1"/>
      </a:buClr>
      <a:buSzPct val="80000"/>
      <a:buFont typeface="Arial" panose="020B0604020202020204" pitchFamily="34" charset="0"/>
      <a:buChar char="–"/>
      <a:defRPr sz="1100" kern="1200">
        <a:solidFill>
          <a:schemeClr val="tx1"/>
        </a:solidFill>
        <a:latin typeface="+mn-lt"/>
        <a:ea typeface="+mn-ea"/>
        <a:cs typeface="+mn-cs"/>
      </a:defRPr>
    </a:lvl4pPr>
    <a:lvl5pPr marL="266675" indent="-266675" algn="l" defTabSz="914310" rtl="0" eaLnBrk="1" latinLnBrk="0" hangingPunct="1">
      <a:spcBef>
        <a:spcPts val="200"/>
      </a:spcBef>
      <a:spcAft>
        <a:spcPts val="200"/>
      </a:spcAft>
      <a:buClr>
        <a:schemeClr val="accent1"/>
      </a:buClr>
      <a:buSzPct val="80000"/>
      <a:buFont typeface="+mj-lt"/>
      <a:buAutoNum type="arabicPeriod"/>
      <a:defRPr sz="1100" kern="1200">
        <a:solidFill>
          <a:schemeClr val="tx1"/>
        </a:solidFill>
        <a:latin typeface="+mn-lt"/>
        <a:ea typeface="+mn-ea"/>
        <a:cs typeface="+mn-cs"/>
      </a:defRPr>
    </a:lvl5pPr>
    <a:lvl6pPr marL="449219" indent="-185720" algn="l" defTabSz="914310" rtl="0" eaLnBrk="1" latinLnBrk="0" hangingPunct="1">
      <a:spcBef>
        <a:spcPts val="200"/>
      </a:spcBef>
      <a:spcAft>
        <a:spcPts val="200"/>
      </a:spcAft>
      <a:buClr>
        <a:schemeClr val="accent1"/>
      </a:buClr>
      <a:buSzPct val="80000"/>
      <a:buFont typeface="+mj-lt"/>
      <a:buAutoNum type="alphaLcParenR"/>
      <a:defRPr sz="1100" kern="1200">
        <a:solidFill>
          <a:schemeClr val="tx1"/>
        </a:solidFill>
        <a:latin typeface="+mn-lt"/>
        <a:ea typeface="+mn-ea"/>
        <a:cs typeface="+mn-cs"/>
      </a:defRPr>
    </a:lvl6pPr>
    <a:lvl7pPr marL="0" indent="0" algn="l" defTabSz="914310" rtl="0" eaLnBrk="1" latinLnBrk="0" hangingPunct="1">
      <a:spcBef>
        <a:spcPts val="200"/>
      </a:spcBef>
      <a:spcAft>
        <a:spcPts val="200"/>
      </a:spcAft>
      <a:buClr>
        <a:schemeClr val="accent1"/>
      </a:buClr>
      <a:buSzPct val="80000"/>
      <a:buFont typeface="Arial" panose="020B0604020202020204" pitchFamily="34" charset="0"/>
      <a:buNone/>
      <a:defRPr sz="1400" kern="1200" cap="all" baseline="0">
        <a:solidFill>
          <a:schemeClr val="accent1"/>
        </a:solidFill>
        <a:latin typeface="+mn-lt"/>
        <a:ea typeface="+mn-ea"/>
        <a:cs typeface="+mn-cs"/>
      </a:defRPr>
    </a:lvl7pPr>
    <a:lvl8pPr marL="0" indent="0" algn="l" defTabSz="914310" rtl="0" eaLnBrk="1" latinLnBrk="0" hangingPunct="1">
      <a:spcBef>
        <a:spcPts val="200"/>
      </a:spcBef>
      <a:spcAft>
        <a:spcPts val="200"/>
      </a:spcAft>
      <a:defRPr sz="1400" b="0" kern="1200" cap="all" baseline="0">
        <a:solidFill>
          <a:schemeClr val="accent1"/>
        </a:solidFill>
        <a:latin typeface="+mn-lt"/>
        <a:ea typeface="+mn-ea"/>
        <a:cs typeface="+mn-cs"/>
      </a:defRPr>
    </a:lvl8pPr>
    <a:lvl9pPr marL="0" indent="0" algn="l" defTabSz="914310" rtl="0" eaLnBrk="1" latinLnBrk="0" hangingPunct="1">
      <a:spcBef>
        <a:spcPts val="200"/>
      </a:spcBef>
      <a:spcAft>
        <a:spcPts val="200"/>
      </a:spcAft>
      <a:defRPr sz="1400" b="0" kern="1200" cap="all" baseline="0">
        <a:solidFill>
          <a:schemeClr val="accent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dirty="0"/>
          </a:p>
        </p:txBody>
      </p:sp>
      <p:sp>
        <p:nvSpPr>
          <p:cNvPr id="10" name="Slide Number Placeholder 9"/>
          <p:cNvSpPr>
            <a:spLocks noGrp="1"/>
          </p:cNvSpPr>
          <p:nvPr>
            <p:ph type="sldNum" sz="quarter" idx="10"/>
          </p:nvPr>
        </p:nvSpPr>
        <p:spPr/>
        <p:txBody>
          <a:bodyPr/>
          <a:lstStyle/>
          <a:p>
            <a:r>
              <a:rPr lang="en-US"/>
              <a:t>Chart </a:t>
            </a:r>
            <a:fld id="{4CBF50E3-ED67-46F2-ABFC-A36EE1082CF7}" type="slidenum">
              <a:rPr lang="en-US" b="1" smtClean="0"/>
              <a:pPr/>
              <a:t>1</a:t>
            </a:fld>
            <a:endParaRPr lang="en-US" b="1" dirty="0"/>
          </a:p>
        </p:txBody>
      </p:sp>
    </p:spTree>
    <p:extLst>
      <p:ext uri="{BB962C8B-B14F-4D97-AF65-F5344CB8AC3E}">
        <p14:creationId xmlns:p14="http://schemas.microsoft.com/office/powerpoint/2010/main" val="1254936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bwMode="gray">
          <a:xfrm>
            <a:off x="876300" y="885825"/>
            <a:ext cx="5576888" cy="3136900"/>
          </a:xfrm>
        </p:spPr>
      </p:sp>
      <p:sp>
        <p:nvSpPr>
          <p:cNvPr id="8" name="Notes Placeholder 7"/>
          <p:cNvSpPr>
            <a:spLocks noGrp="1"/>
          </p:cNvSpPr>
          <p:nvPr>
            <p:ph type="body" idx="1"/>
          </p:nvPr>
        </p:nvSpPr>
        <p:spPr bwMode="gray"/>
        <p:txBody>
          <a:bodyPr/>
          <a:lstStyle/>
          <a:p>
            <a:endParaRPr lang="en-US"/>
          </a:p>
        </p:txBody>
      </p:sp>
      <p:sp>
        <p:nvSpPr>
          <p:cNvPr id="10" name="Slide Number Placeholder 9"/>
          <p:cNvSpPr>
            <a:spLocks noGrp="1"/>
          </p:cNvSpPr>
          <p:nvPr>
            <p:ph type="sldNum" sz="quarter" idx="10"/>
          </p:nvPr>
        </p:nvSpPr>
        <p:spPr/>
        <p:txBody>
          <a:bodyPr/>
          <a:lstStyle/>
          <a:p>
            <a:r>
              <a:rPr lang="en-US"/>
              <a:t>Chart </a:t>
            </a:r>
            <a:fld id="{4CBF50E3-ED67-46F2-ABFC-A36EE1082CF7}" type="slidenum">
              <a:rPr lang="en-US" b="1" smtClean="0"/>
              <a:pPr/>
              <a:t>2</a:t>
            </a:fld>
            <a:endParaRPr lang="en-US" b="1" dirty="0"/>
          </a:p>
        </p:txBody>
      </p:sp>
    </p:spTree>
    <p:extLst>
      <p:ext uri="{BB962C8B-B14F-4D97-AF65-F5344CB8AC3E}">
        <p14:creationId xmlns:p14="http://schemas.microsoft.com/office/powerpoint/2010/main" val="1053654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range _ Small Text Area">
    <p:spTree>
      <p:nvGrpSpPr>
        <p:cNvPr id="1" name=""/>
        <p:cNvGrpSpPr/>
        <p:nvPr/>
      </p:nvGrpSpPr>
      <p:grpSpPr>
        <a:xfrm>
          <a:off x="0" y="0"/>
          <a:ext cx="0" cy="0"/>
          <a:chOff x="0" y="0"/>
          <a:chExt cx="0" cy="0"/>
        </a:xfrm>
      </p:grpSpPr>
      <p:sp>
        <p:nvSpPr>
          <p:cNvPr id="13" name="Rechteck 12"/>
          <p:cNvSpPr/>
          <p:nvPr userDrawn="1"/>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4" name="Rectangle 13"/>
          <p:cNvSpPr/>
          <p:nvPr userDrawn="1"/>
        </p:nvSpPr>
        <p:spPr bwMode="gray">
          <a:xfrm>
            <a:off x="107505" y="5"/>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21" name="Rectangle 20"/>
          <p:cNvSpPr/>
          <p:nvPr userDrawn="1"/>
        </p:nvSpPr>
        <p:spPr bwMode="gray">
          <a:xfrm>
            <a:off x="179392" y="3604262"/>
            <a:ext cx="8785099" cy="1380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15" name="Textplatzhalter 5"/>
          <p:cNvSpPr>
            <a:spLocks noGrp="1"/>
          </p:cNvSpPr>
          <p:nvPr>
            <p:ph type="body" sz="quarter" idx="11" hasCustomPrompt="1"/>
          </p:nvPr>
        </p:nvSpPr>
        <p:spPr>
          <a:xfrm>
            <a:off x="179389" y="3604262"/>
            <a:ext cx="8785098" cy="1380489"/>
          </a:xfrm>
          <a:solidFill>
            <a:schemeClr val="accent4">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9" y="3604261"/>
            <a:ext cx="8421689" cy="1199516"/>
          </a:xfrm>
          <a:noFill/>
        </p:spPr>
        <p:txBody>
          <a:bodyPr lIns="107988" tIns="251976"/>
          <a:lstStyle>
            <a:lvl1pPr>
              <a:defRPr sz="2000">
                <a:solidFill>
                  <a:schemeClr val="bg1"/>
                </a:solidFill>
              </a:defRPr>
            </a:lvl1pPr>
          </a:lstStyle>
          <a:p>
            <a:r>
              <a:rPr lang="en-US" dirty="0" err="1"/>
              <a:t>Presentationtitle</a:t>
            </a:r>
            <a:r>
              <a:rPr lang="en-US" dirty="0"/>
              <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750457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179386" y="1239839"/>
            <a:ext cx="72374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r>
              <a:rPr lang="en-US"/>
              <a:t>Speaker, Job Description, Date if needed</a:t>
            </a:r>
            <a:endParaRPr lang="en-US" dirty="0"/>
          </a:p>
        </p:txBody>
      </p:sp>
      <p:sp>
        <p:nvSpPr>
          <p:cNvPr id="5" name="Footer Placeholder 4"/>
          <p:cNvSpPr>
            <a:spLocks noGrp="1"/>
          </p:cNvSpPr>
          <p:nvPr>
            <p:ph type="ftr" sz="quarter" idx="16"/>
          </p:nvPr>
        </p:nvSpPr>
        <p:spPr/>
        <p:txBody>
          <a:bodyPr/>
          <a:lstStyle/>
          <a:p>
            <a:r>
              <a:rPr lang="en-US"/>
              <a:t>Presentation Title</a:t>
            </a:r>
            <a:endParaRPr lang="en-US" dirty="0"/>
          </a:p>
        </p:txBody>
      </p:sp>
      <p:sp>
        <p:nvSpPr>
          <p:cNvPr id="6" name="Slide Number Placeholder 5"/>
          <p:cNvSpPr>
            <a:spLocks noGrp="1"/>
          </p:cNvSpPr>
          <p:nvPr>
            <p:ph type="sldNum" sz="quarter" idx="17"/>
          </p:nvPr>
        </p:nvSpPr>
        <p:spPr/>
        <p:txBody>
          <a:bodyPr/>
          <a:lstStyle/>
          <a:p>
            <a:r>
              <a:rPr lang="en-US"/>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102531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slide">
    <p:spTree>
      <p:nvGrpSpPr>
        <p:cNvPr id="1" name=""/>
        <p:cNvGrpSpPr/>
        <p:nvPr/>
      </p:nvGrpSpPr>
      <p:grpSpPr>
        <a:xfrm>
          <a:off x="0" y="0"/>
          <a:ext cx="0" cy="0"/>
          <a:chOff x="0" y="0"/>
          <a:chExt cx="0" cy="0"/>
        </a:xfrm>
      </p:grpSpPr>
      <p:sp>
        <p:nvSpPr>
          <p:cNvPr id="21" name="Rectangle 20"/>
          <p:cNvSpPr/>
          <p:nvPr userDrawn="1"/>
        </p:nvSpPr>
        <p:spPr bwMode="gray">
          <a:xfrm>
            <a:off x="179390" y="2932117"/>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14" name="Rectangle 13"/>
          <p:cNvSpPr/>
          <p:nvPr userDrawn="1"/>
        </p:nvSpPr>
        <p:spPr bwMode="gray">
          <a:xfrm>
            <a:off x="107508" y="5"/>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2" name="Title 1"/>
          <p:cNvSpPr>
            <a:spLocks noGrp="1"/>
          </p:cNvSpPr>
          <p:nvPr>
            <p:ph type="ctrTitle" hasCustomPrompt="1"/>
          </p:nvPr>
        </p:nvSpPr>
        <p:spPr bwMode="gray">
          <a:xfrm>
            <a:off x="358779" y="2932117"/>
            <a:ext cx="8421685" cy="1871663"/>
          </a:xfrm>
          <a:solidFill>
            <a:srgbClr val="DD640C"/>
          </a:solidFill>
        </p:spPr>
        <p:txBody>
          <a:bodyPr lIns="107988" tIns="251976" rIns="107988" bIns="251976" anchor="ctr" anchorCtr="0"/>
          <a:lstStyle>
            <a:lvl1pPr algn="ctr">
              <a:defRPr sz="2400">
                <a:solidFill>
                  <a:schemeClr val="bg1"/>
                </a:solidFill>
              </a:defRPr>
            </a:lvl1pPr>
          </a:lstStyle>
          <a:p>
            <a:r>
              <a:rPr lang="en-US" dirty="0" err="1"/>
              <a:t>Presentationtitle</a:t>
            </a:r>
            <a:r>
              <a:rPr lang="en-US" dirty="0"/>
              <a:t/>
            </a:r>
            <a:br>
              <a:rPr lang="en-US" dirty="0"/>
            </a:br>
            <a:r>
              <a:rPr lang="en-US" dirty="0"/>
              <a:t>up to maximum 2 lines</a:t>
            </a:r>
          </a:p>
        </p:txBody>
      </p:sp>
      <p:sp>
        <p:nvSpPr>
          <p:cNvPr id="11" name="Rectangle 10"/>
          <p:cNvSpPr/>
          <p:nvPr userDrawn="1"/>
        </p:nvSpPr>
        <p:spPr bwMode="gray">
          <a:xfrm>
            <a:off x="358776" y="2751936"/>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12" name="Rectangle 11"/>
          <p:cNvSpPr/>
          <p:nvPr userDrawn="1"/>
        </p:nvSpPr>
        <p:spPr bwMode="gray">
          <a:xfrm>
            <a:off x="8780465" y="2934378"/>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Tree>
    <p:extLst>
      <p:ext uri="{BB962C8B-B14F-4D97-AF65-F5344CB8AC3E}">
        <p14:creationId xmlns:p14="http://schemas.microsoft.com/office/powerpoint/2010/main" val="3411182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Orange _ Small Text Area">
    <p:spTree>
      <p:nvGrpSpPr>
        <p:cNvPr id="1" name=""/>
        <p:cNvGrpSpPr/>
        <p:nvPr/>
      </p:nvGrpSpPr>
      <p:grpSpPr>
        <a:xfrm>
          <a:off x="0" y="0"/>
          <a:ext cx="0" cy="0"/>
          <a:chOff x="0" y="0"/>
          <a:chExt cx="0" cy="0"/>
        </a:xfrm>
      </p:grpSpPr>
      <p:sp>
        <p:nvSpPr>
          <p:cNvPr id="13" name="Rechteck 12"/>
          <p:cNvSpPr/>
          <p:nvPr userDrawn="1"/>
        </p:nvSpPr>
        <p:spPr bwMode="gray">
          <a:xfrm>
            <a:off x="7128284" y="203047"/>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1"/>
          <p:cNvGrpSpPr>
            <a:grpSpLocks noChangeAspect="1"/>
          </p:cNvGrpSpPr>
          <p:nvPr userDrawn="1"/>
        </p:nvGrpSpPr>
        <p:grpSpPr bwMode="gray">
          <a:xfrm>
            <a:off x="7632340" y="203047"/>
            <a:ext cx="1368153" cy="781408"/>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userDrawn="1"/>
        </p:nvSpPr>
        <p:spPr bwMode="gray">
          <a:xfrm>
            <a:off x="179388" y="3604262"/>
            <a:ext cx="8601075" cy="1380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3"/>
            <a:ext cx="8605838" cy="3744914"/>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179389" y="3604260"/>
            <a:ext cx="8601073" cy="1380489"/>
          </a:xfr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5" y="3604261"/>
            <a:ext cx="8421689" cy="1199516"/>
          </a:xfrm>
          <a:noFill/>
        </p:spPr>
        <p:txBody>
          <a:bodyPr lIns="108000" tIns="252000"/>
          <a:lstStyle>
            <a:lvl1pPr>
              <a:defRPr sz="2000">
                <a:solidFill>
                  <a:schemeClr val="bg1"/>
                </a:solidFill>
              </a:defRPr>
            </a:lvl1pPr>
          </a:lstStyle>
          <a:p>
            <a:r>
              <a:rPr lang="en-US" dirty="0" err="1"/>
              <a:t>Presentationtitle</a:t>
            </a:r>
            <a:r>
              <a:rPr lang="en-US" dirty="0"/>
              <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669518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4" name="Rechteck 3"/>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1" name="Rectangle 20"/>
          <p:cNvSpPr/>
          <p:nvPr/>
        </p:nvSpPr>
        <p:spPr bwMode="gray">
          <a:xfrm>
            <a:off x="179393" y="2932117"/>
            <a:ext cx="8601073"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6"/>
            <a:ext cx="8605838" cy="3744913"/>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179393" y="2926794"/>
            <a:ext cx="8601073" cy="2057956"/>
          </a:xfrm>
          <a:solidFill>
            <a:schemeClr val="accent1">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7" y="2926796"/>
            <a:ext cx="8421689" cy="1031637"/>
          </a:xfrm>
          <a:noFill/>
        </p:spPr>
        <p:txBody>
          <a:bodyPr lIns="107988" tIns="0"/>
          <a:lstStyle>
            <a:lvl1pPr>
              <a:defRPr sz="2000">
                <a:solidFill>
                  <a:schemeClr val="bg1"/>
                </a:solidFill>
              </a:defRPr>
            </a:lvl1pPr>
          </a:lstStyle>
          <a:p>
            <a:r>
              <a:rPr lang="en-US" dirty="0" err="1"/>
              <a:t>Presentationtitle</a:t>
            </a:r>
            <a:r>
              <a:rPr lang="en-US" dirty="0"/>
              <a:t/>
            </a:r>
            <a:br>
              <a:rPr lang="en-US" dirty="0"/>
            </a:br>
            <a:r>
              <a:rPr lang="en-US" dirty="0"/>
              <a:t>up to maximum 2 lines</a:t>
            </a:r>
          </a:p>
        </p:txBody>
      </p:sp>
      <p:sp>
        <p:nvSpPr>
          <p:cNvPr id="3" name="Subtitle 2"/>
          <p:cNvSpPr>
            <a:spLocks noGrp="1"/>
          </p:cNvSpPr>
          <p:nvPr>
            <p:ph type="subTitle" idx="1" hasCustomPrompt="1"/>
          </p:nvPr>
        </p:nvSpPr>
        <p:spPr bwMode="gray">
          <a:xfrm>
            <a:off x="358777" y="3958435"/>
            <a:ext cx="8421689" cy="840025"/>
          </a:xfrm>
        </p:spPr>
        <p:txBody>
          <a:bodyPr rIns="107988"/>
          <a:lstStyle>
            <a:lvl1pPr marL="0" indent="0" algn="r">
              <a:buNone/>
              <a:defRPr sz="1400">
                <a:solidFill>
                  <a:schemeClr val="bg1"/>
                </a:solidFill>
              </a:defRPr>
            </a:lvl1pPr>
            <a:lvl2pPr marL="457154" indent="0" algn="ctr">
              <a:buNone/>
              <a:defRPr>
                <a:solidFill>
                  <a:schemeClr val="tx1">
                    <a:tint val="75000"/>
                  </a:schemeClr>
                </a:solidFill>
              </a:defRPr>
            </a:lvl2pPr>
            <a:lvl3pPr marL="914310" indent="0" algn="ctr">
              <a:buNone/>
              <a:defRPr>
                <a:solidFill>
                  <a:schemeClr val="tx1">
                    <a:tint val="75000"/>
                  </a:schemeClr>
                </a:solidFill>
              </a:defRPr>
            </a:lvl3pPr>
            <a:lvl4pPr marL="1371464" indent="0" algn="ctr">
              <a:buNone/>
              <a:defRPr>
                <a:solidFill>
                  <a:schemeClr val="tx1">
                    <a:tint val="75000"/>
                  </a:schemeClr>
                </a:solidFill>
              </a:defRPr>
            </a:lvl4pPr>
            <a:lvl5pPr marL="1828619" indent="0" algn="ctr">
              <a:buNone/>
              <a:defRPr>
                <a:solidFill>
                  <a:schemeClr val="tx1">
                    <a:tint val="75000"/>
                  </a:schemeClr>
                </a:solidFill>
              </a:defRPr>
            </a:lvl5pPr>
            <a:lvl6pPr marL="2285772"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5"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4604" y="124782"/>
            <a:ext cx="1403076" cy="841846"/>
          </a:xfrm>
          <a:prstGeom prst="rect">
            <a:avLst/>
          </a:prstGeom>
        </p:spPr>
      </p:pic>
    </p:spTree>
    <p:extLst>
      <p:ext uri="{BB962C8B-B14F-4D97-AF65-F5344CB8AC3E}">
        <p14:creationId xmlns:p14="http://schemas.microsoft.com/office/powerpoint/2010/main" val="16037135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10" name="Group 11"/>
          <p:cNvGrpSpPr>
            <a:grpSpLocks noChangeAspect="1"/>
          </p:cNvGrpSpPr>
          <p:nvPr/>
        </p:nvGrpSpPr>
        <p:grpSpPr bwMode="gray">
          <a:xfrm>
            <a:off x="7632341" y="203049"/>
            <a:ext cx="1368153" cy="781408"/>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179390" y="3604262"/>
            <a:ext cx="8601075" cy="13804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3"/>
            <a:ext cx="8605838" cy="3740150"/>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179393" y="3604262"/>
            <a:ext cx="8601073" cy="1380489"/>
          </a:xfrm>
          <a:solidFill>
            <a:schemeClr val="accent1">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9" y="3604261"/>
            <a:ext cx="8421689" cy="1199516"/>
          </a:xfrm>
          <a:noFill/>
        </p:spPr>
        <p:txBody>
          <a:bodyPr lIns="107988" tIns="0"/>
          <a:lstStyle>
            <a:lvl1pPr>
              <a:defRPr sz="2000">
                <a:solidFill>
                  <a:schemeClr val="bg1"/>
                </a:solidFill>
              </a:defRPr>
            </a:lvl1pPr>
          </a:lstStyle>
          <a:p>
            <a:r>
              <a:rPr lang="en-US" dirty="0" err="1"/>
              <a:t>Presentationtitle</a:t>
            </a:r>
            <a:r>
              <a:rPr lang="en-US" dirty="0"/>
              <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41713579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11" name="Group 11"/>
          <p:cNvGrpSpPr>
            <a:grpSpLocks noChangeAspect="1"/>
          </p:cNvGrpSpPr>
          <p:nvPr/>
        </p:nvGrpSpPr>
        <p:grpSpPr bwMode="gray">
          <a:xfrm>
            <a:off x="7632341" y="203049"/>
            <a:ext cx="1368153" cy="781408"/>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179390" y="2932117"/>
            <a:ext cx="8601075" cy="2052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6"/>
            <a:ext cx="8605838" cy="3744913"/>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179393" y="2926794"/>
            <a:ext cx="8601073" cy="2057956"/>
          </a:xfrm>
          <a:solidFill>
            <a:schemeClr val="accent2">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9" y="2932118"/>
            <a:ext cx="8421689" cy="1026317"/>
          </a:xfrm>
          <a:noFill/>
        </p:spPr>
        <p:txBody>
          <a:bodyPr lIns="107988" tIns="0"/>
          <a:lstStyle>
            <a:lvl1pPr>
              <a:defRPr sz="2000">
                <a:solidFill>
                  <a:schemeClr val="bg1"/>
                </a:solidFill>
              </a:defRPr>
            </a:lvl1pPr>
          </a:lstStyle>
          <a:p>
            <a:r>
              <a:rPr lang="en-US" dirty="0" err="1"/>
              <a:t>Presentationtitle</a:t>
            </a:r>
            <a:r>
              <a:rPr lang="en-US" dirty="0"/>
              <a:t/>
            </a:r>
            <a:br>
              <a:rPr lang="en-US" dirty="0"/>
            </a:br>
            <a:r>
              <a:rPr lang="en-US" dirty="0"/>
              <a:t>up to maximum 2 lines</a:t>
            </a:r>
          </a:p>
        </p:txBody>
      </p:sp>
      <p:sp>
        <p:nvSpPr>
          <p:cNvPr id="18" name="Subtitle 2"/>
          <p:cNvSpPr>
            <a:spLocks noGrp="1"/>
          </p:cNvSpPr>
          <p:nvPr>
            <p:ph type="subTitle" idx="1" hasCustomPrompt="1"/>
          </p:nvPr>
        </p:nvSpPr>
        <p:spPr bwMode="gray">
          <a:xfrm>
            <a:off x="358775" y="3958435"/>
            <a:ext cx="8421687" cy="840025"/>
          </a:xfrm>
        </p:spPr>
        <p:txBody>
          <a:bodyPr rIns="107988"/>
          <a:lstStyle>
            <a:lvl1pPr marL="0" indent="0" algn="r">
              <a:buNone/>
              <a:defRPr sz="1400">
                <a:solidFill>
                  <a:schemeClr val="bg1"/>
                </a:solidFill>
              </a:defRPr>
            </a:lvl1pPr>
            <a:lvl2pPr marL="457154" indent="0" algn="ctr">
              <a:buNone/>
              <a:defRPr>
                <a:solidFill>
                  <a:schemeClr val="tx1">
                    <a:tint val="75000"/>
                  </a:schemeClr>
                </a:solidFill>
              </a:defRPr>
            </a:lvl2pPr>
            <a:lvl3pPr marL="914310" indent="0" algn="ctr">
              <a:buNone/>
              <a:defRPr>
                <a:solidFill>
                  <a:schemeClr val="tx1">
                    <a:tint val="75000"/>
                  </a:schemeClr>
                </a:solidFill>
              </a:defRPr>
            </a:lvl3pPr>
            <a:lvl4pPr marL="1371464" indent="0" algn="ctr">
              <a:buNone/>
              <a:defRPr>
                <a:solidFill>
                  <a:schemeClr val="tx1">
                    <a:tint val="75000"/>
                  </a:schemeClr>
                </a:solidFill>
              </a:defRPr>
            </a:lvl4pPr>
            <a:lvl5pPr marL="1828619" indent="0" algn="ctr">
              <a:buNone/>
              <a:defRPr>
                <a:solidFill>
                  <a:schemeClr val="tx1">
                    <a:tint val="75000"/>
                  </a:schemeClr>
                </a:solidFill>
              </a:defRPr>
            </a:lvl5pPr>
            <a:lvl6pPr marL="2285772"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5"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47885122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10" name="Group 11"/>
          <p:cNvGrpSpPr>
            <a:grpSpLocks noChangeAspect="1"/>
          </p:cNvGrpSpPr>
          <p:nvPr/>
        </p:nvGrpSpPr>
        <p:grpSpPr bwMode="gray">
          <a:xfrm>
            <a:off x="7632341" y="203049"/>
            <a:ext cx="1368153" cy="781408"/>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179390" y="3604262"/>
            <a:ext cx="8601075" cy="1380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3"/>
            <a:ext cx="8605838" cy="3744914"/>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179393" y="3604262"/>
            <a:ext cx="8601073" cy="1380489"/>
          </a:xfrm>
          <a:solidFill>
            <a:schemeClr val="accent2">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9" y="3604261"/>
            <a:ext cx="8421689" cy="1199516"/>
          </a:xfrm>
          <a:noFill/>
        </p:spPr>
        <p:txBody>
          <a:bodyPr lIns="107988" tIns="0"/>
          <a:lstStyle>
            <a:lvl1pPr>
              <a:defRPr sz="2000">
                <a:solidFill>
                  <a:schemeClr val="bg1"/>
                </a:solidFill>
              </a:defRPr>
            </a:lvl1pPr>
          </a:lstStyle>
          <a:p>
            <a:r>
              <a:rPr lang="en-US" dirty="0" err="1"/>
              <a:t>Presentationtitle</a:t>
            </a:r>
            <a:r>
              <a:rPr lang="en-US" dirty="0"/>
              <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8812971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358775" y="1239840"/>
            <a:ext cx="6877050" cy="3563938"/>
          </a:xfrm>
          <a:noFill/>
        </p:spPr>
        <p:txBody>
          <a:bodyPr lIns="0" tIns="0" rIns="0" bIns="0"/>
          <a:lstStyle>
            <a:lvl1pPr marL="358739" indent="-358739">
              <a:spcBef>
                <a:spcPts val="300"/>
              </a:spcBef>
              <a:spcAft>
                <a:spcPts val="300"/>
              </a:spcAft>
              <a:buClr>
                <a:schemeClr val="accent1"/>
              </a:buClr>
              <a:buSzPct val="100000"/>
              <a:buFont typeface="+mj-lt"/>
              <a:buAutoNum type="arabicPeriod"/>
              <a:defRPr sz="1800">
                <a:solidFill>
                  <a:schemeClr val="tx1"/>
                </a:solidFill>
              </a:defRPr>
            </a:lvl1pPr>
            <a:lvl2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29939" indent="-269975">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29939" indent="-269975">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en-US" dirty="0"/>
              <a:t>Click to edit Master text styles</a:t>
            </a:r>
          </a:p>
        </p:txBody>
      </p:sp>
      <p:sp>
        <p:nvSpPr>
          <p:cNvPr id="2" name="Titel 1"/>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3" name="Datumsplatzhalter 2"/>
          <p:cNvSpPr>
            <a:spLocks noGrp="1"/>
          </p:cNvSpPr>
          <p:nvPr>
            <p:ph type="dt" sz="half" idx="11"/>
          </p:nvPr>
        </p:nvSpPr>
        <p:spPr/>
        <p:txBody>
          <a:bodyPr/>
          <a:lstStyle/>
          <a:p>
            <a:endParaRPr lang="en-US" dirty="0">
              <a:solidFill>
                <a:srgbClr val="323232"/>
              </a:solidFill>
            </a:endParaRPr>
          </a:p>
        </p:txBody>
      </p:sp>
      <p:sp>
        <p:nvSpPr>
          <p:cNvPr id="5" name="Fußzeilenplatzhalter 4"/>
          <p:cNvSpPr>
            <a:spLocks noGrp="1"/>
          </p:cNvSpPr>
          <p:nvPr>
            <p:ph type="ftr" sz="quarter" idx="12"/>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Foliennummernplatzhalter 5"/>
          <p:cNvSpPr>
            <a:spLocks noGrp="1"/>
          </p:cNvSpPr>
          <p:nvPr>
            <p:ph type="sldNum" sz="quarter" idx="13"/>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366341874"/>
      </p:ext>
    </p:extLst>
  </p:cSld>
  <p:clrMapOvr>
    <a:masterClrMapping/>
  </p:clrMapOvr>
  <p:transition spd="slow">
    <p:wipe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p:txBody>
          <a:bodyPr/>
          <a:lstStyle>
            <a:lvl1pPr>
              <a:defRPr sz="1800"/>
            </a:lvl1pPr>
            <a:lvl2pPr>
              <a:defRPr sz="1800"/>
            </a:lvl2pPr>
            <a:lvl3pPr>
              <a:defRPr sz="1800"/>
            </a:lvl3pPr>
            <a:lvl4pPr>
              <a:defRPr sz="1800"/>
            </a:lvl4pPr>
            <a:lvl5pPr>
              <a:buAutoNum type="arabicPeriod"/>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6" name="Datumsplatzhalter 5"/>
          <p:cNvSpPr>
            <a:spLocks noGrp="1"/>
          </p:cNvSpPr>
          <p:nvPr>
            <p:ph type="dt" sz="half" idx="14"/>
          </p:nvPr>
        </p:nvSpPr>
        <p:spPr/>
        <p:txBody>
          <a:bodyPr/>
          <a:lstStyle/>
          <a:p>
            <a:endParaRPr lang="en-US" dirty="0">
              <a:solidFill>
                <a:srgbClr val="323232"/>
              </a:solidFill>
            </a:endParaRPr>
          </a:p>
        </p:txBody>
      </p:sp>
      <p:sp>
        <p:nvSpPr>
          <p:cNvPr id="7" name="Fußzeilenplatzhalter 6"/>
          <p:cNvSpPr>
            <a:spLocks noGrp="1"/>
          </p:cNvSpPr>
          <p:nvPr>
            <p:ph type="ftr" sz="quarter" idx="15"/>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8" name="Foliennummernplatzhalter 7"/>
          <p:cNvSpPr>
            <a:spLocks noGrp="1"/>
          </p:cNvSpPr>
          <p:nvPr>
            <p:ph type="sldNum" sz="quarter" idx="16"/>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80574447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p:txBody>
          <a:bodyPr/>
          <a:lstStyle>
            <a:lvl1pPr marL="179983" indent="-179983">
              <a:buClr>
                <a:schemeClr val="accent1"/>
              </a:buClr>
              <a:buFont typeface="Arial" panose="020B0604020202020204" pitchFamily="34" charset="0"/>
              <a:buChar char="■"/>
              <a:defRPr sz="1800" baseline="0"/>
            </a:lvl1pPr>
            <a:lvl2pPr marL="359964" indent="-180958">
              <a:buFont typeface="Arial" panose="020B0604020202020204" pitchFamily="34" charset="0"/>
              <a:buChar char="□"/>
              <a:defRPr sz="1800"/>
            </a:lvl2pPr>
            <a:lvl3pPr marL="539947" indent="-179983">
              <a:buFont typeface="Arial" panose="020B0604020202020204" pitchFamily="34" charset="0"/>
              <a:buChar char="–"/>
              <a:defRPr sz="1800"/>
            </a:lvl3pPr>
            <a:lvl4pPr marL="269975" indent="-269975">
              <a:buFont typeface="+mj-lt"/>
              <a:buAutoNum type="arabicPeriod"/>
              <a:defRPr sz="1800"/>
            </a:lvl4pPr>
            <a:lvl5pPr marL="539947" indent="-269975">
              <a:buFont typeface="+mj-lt"/>
              <a:buAutoNum type="alphaLcParenR"/>
              <a:defRPr sz="1800"/>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Date Placeholder 1"/>
          <p:cNvSpPr>
            <a:spLocks noGrp="1"/>
          </p:cNvSpPr>
          <p:nvPr>
            <p:ph type="dt" sz="half" idx="14"/>
          </p:nvPr>
        </p:nvSpPr>
        <p:spPr/>
        <p:txBody>
          <a:bodyPr/>
          <a:lstStyle/>
          <a:p>
            <a:endParaRPr lang="en-US" dirty="0">
              <a:solidFill>
                <a:srgbClr val="323232"/>
              </a:solidFill>
            </a:endParaRPr>
          </a:p>
        </p:txBody>
      </p:sp>
      <p:sp>
        <p:nvSpPr>
          <p:cNvPr id="3" name="Footer Placeholder 2"/>
          <p:cNvSpPr>
            <a:spLocks noGrp="1"/>
          </p:cNvSpPr>
          <p:nvPr>
            <p:ph type="ftr" sz="quarter" idx="15"/>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4" name="Slide Number Placeholder 3"/>
          <p:cNvSpPr>
            <a:spLocks noGrp="1"/>
          </p:cNvSpPr>
          <p:nvPr>
            <p:ph type="sldNum" sz="quarter" idx="16"/>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17226716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Text Placeholder 3"/>
          <p:cNvSpPr>
            <a:spLocks noGrp="1"/>
          </p:cNvSpPr>
          <p:nvPr>
            <p:ph type="body" sz="quarter" idx="10" hasCustomPrompt="1"/>
          </p:nvPr>
        </p:nvSpPr>
        <p:spPr bwMode="gray">
          <a:xfrm>
            <a:off x="358775" y="1239840"/>
            <a:ext cx="6877050" cy="3563938"/>
          </a:xfrm>
          <a:noFill/>
        </p:spPr>
        <p:txBody>
          <a:bodyPr lIns="0" tIns="0" rIns="0" bIns="0"/>
          <a:lstStyle>
            <a:lvl1pPr marL="358739" indent="-358739">
              <a:spcBef>
                <a:spcPts val="300"/>
              </a:spcBef>
              <a:spcAft>
                <a:spcPts val="300"/>
              </a:spcAft>
              <a:buClr>
                <a:schemeClr val="accent1"/>
              </a:buClr>
              <a:buSzPct val="100000"/>
              <a:buFont typeface="+mj-lt"/>
              <a:buAutoNum type="arabicPeriod"/>
              <a:defRPr sz="1400">
                <a:solidFill>
                  <a:schemeClr val="tx1"/>
                </a:solidFill>
              </a:defRPr>
            </a:lvl1pPr>
            <a:lvl2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29939" indent="-269975">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29939" indent="-269975">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3296948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9" y="1239837"/>
            <a:ext cx="33496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3886205" y="1239837"/>
            <a:ext cx="33496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4" name="Footer Placeholder 3"/>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5" name="Slide Number Placeholder 4"/>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63382148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80" y="1239837"/>
            <a:ext cx="15843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2124080" y="1239837"/>
            <a:ext cx="1585913"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Text Placeholder 10"/>
          <p:cNvSpPr>
            <a:spLocks noGrp="1"/>
          </p:cNvSpPr>
          <p:nvPr>
            <p:ph type="body" sz="quarter" idx="15"/>
          </p:nvPr>
        </p:nvSpPr>
        <p:spPr bwMode="gray">
          <a:xfrm>
            <a:off x="3886989" y="1239837"/>
            <a:ext cx="1585913"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 Placeholder 10"/>
          <p:cNvSpPr>
            <a:spLocks noGrp="1"/>
          </p:cNvSpPr>
          <p:nvPr>
            <p:ph type="body" sz="quarter" idx="16"/>
          </p:nvPr>
        </p:nvSpPr>
        <p:spPr bwMode="gray">
          <a:xfrm>
            <a:off x="5649917" y="1239837"/>
            <a:ext cx="1585913"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17"/>
          </p:nvPr>
        </p:nvSpPr>
        <p:spPr/>
        <p:txBody>
          <a:bodyPr/>
          <a:lstStyle/>
          <a:p>
            <a:endParaRPr lang="en-US" dirty="0">
              <a:solidFill>
                <a:srgbClr val="323232"/>
              </a:solidFill>
            </a:endParaRPr>
          </a:p>
        </p:txBody>
      </p:sp>
      <p:sp>
        <p:nvSpPr>
          <p:cNvPr id="4" name="Footer Placeholder 3"/>
          <p:cNvSpPr>
            <a:spLocks noGrp="1"/>
          </p:cNvSpPr>
          <p:nvPr>
            <p:ph type="ftr" sz="quarter" idx="18"/>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5" name="Slide Number Placeholder 4"/>
          <p:cNvSpPr>
            <a:spLocks noGrp="1"/>
          </p:cNvSpPr>
          <p:nvPr>
            <p:ph type="sldNum" sz="quarter" idx="19"/>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51212554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80" y="1671653"/>
            <a:ext cx="1584325" cy="313212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2124080" y="1671653"/>
            <a:ext cx="1585913" cy="3132125"/>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Text Placeholder 10"/>
          <p:cNvSpPr>
            <a:spLocks noGrp="1"/>
          </p:cNvSpPr>
          <p:nvPr>
            <p:ph type="body" sz="quarter" idx="15"/>
          </p:nvPr>
        </p:nvSpPr>
        <p:spPr bwMode="gray">
          <a:xfrm>
            <a:off x="3886989" y="1671653"/>
            <a:ext cx="1585913" cy="3132125"/>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 Placeholder 10"/>
          <p:cNvSpPr>
            <a:spLocks noGrp="1"/>
          </p:cNvSpPr>
          <p:nvPr>
            <p:ph type="body" sz="quarter" idx="16"/>
          </p:nvPr>
        </p:nvSpPr>
        <p:spPr bwMode="gray">
          <a:xfrm>
            <a:off x="5649917" y="1671653"/>
            <a:ext cx="1585913" cy="3132125"/>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quarter" idx="17" hasCustomPrompt="1"/>
          </p:nvPr>
        </p:nvSpPr>
        <p:spPr bwMode="gray">
          <a:xfrm>
            <a:off x="358780" y="1239842"/>
            <a:ext cx="1584325" cy="287797"/>
          </a:xfrm>
          <a:solidFill>
            <a:schemeClr val="accent1"/>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124080" y="1239842"/>
            <a:ext cx="1584325" cy="287797"/>
          </a:xfrm>
          <a:solidFill>
            <a:schemeClr val="accent2"/>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3888577" y="1239842"/>
            <a:ext cx="1584325" cy="287797"/>
          </a:xfrm>
          <a:solidFill>
            <a:schemeClr val="accent3"/>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5644197" y="1239842"/>
            <a:ext cx="1584325" cy="287797"/>
          </a:xfrm>
          <a:solidFill>
            <a:schemeClr val="accent4"/>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endParaRPr lang="en-US" dirty="0">
              <a:solidFill>
                <a:srgbClr val="323232"/>
              </a:solidFill>
            </a:endParaRPr>
          </a:p>
        </p:txBody>
      </p:sp>
      <p:sp>
        <p:nvSpPr>
          <p:cNvPr id="5" name="Footer Placeholder 4"/>
          <p:cNvSpPr>
            <a:spLocks noGrp="1"/>
          </p:cNvSpPr>
          <p:nvPr>
            <p:ph type="ftr" sz="quarter" idx="22"/>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23"/>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101250457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124077" y="1239837"/>
            <a:ext cx="5111751"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88" y="1239839"/>
            <a:ext cx="17637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12981926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887794" y="1239837"/>
            <a:ext cx="3348037"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91" y="1239839"/>
            <a:ext cx="35290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99112233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5651506" y="1239837"/>
            <a:ext cx="15843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91" y="1239839"/>
            <a:ext cx="5292725"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51168867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179386" y="1239839"/>
            <a:ext cx="72374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6749646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179390" y="2932117"/>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14" name="Rectangle 13"/>
          <p:cNvSpPr/>
          <p:nvPr/>
        </p:nvSpPr>
        <p:spPr bwMode="gray">
          <a:xfrm>
            <a:off x="107508" y="5"/>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 name="Title 1"/>
          <p:cNvSpPr>
            <a:spLocks noGrp="1"/>
          </p:cNvSpPr>
          <p:nvPr>
            <p:ph type="ctrTitle" hasCustomPrompt="1"/>
          </p:nvPr>
        </p:nvSpPr>
        <p:spPr bwMode="gray">
          <a:xfrm>
            <a:off x="358779" y="2932117"/>
            <a:ext cx="8421685" cy="1871663"/>
          </a:xfrm>
          <a:solidFill>
            <a:srgbClr val="DD640C"/>
          </a:solidFill>
        </p:spPr>
        <p:txBody>
          <a:bodyPr lIns="107988" tIns="251976" rIns="107988" bIns="251976" anchor="ctr" anchorCtr="0"/>
          <a:lstStyle>
            <a:lvl1pPr algn="ctr">
              <a:defRPr sz="2400">
                <a:solidFill>
                  <a:schemeClr val="bg1"/>
                </a:solidFill>
              </a:defRPr>
            </a:lvl1pPr>
          </a:lstStyle>
          <a:p>
            <a:r>
              <a:rPr lang="en-US" dirty="0" err="1"/>
              <a:t>Presentationtitle</a:t>
            </a:r>
            <a:r>
              <a:rPr lang="en-US" dirty="0"/>
              <a:t/>
            </a:r>
            <a:br>
              <a:rPr lang="en-US" dirty="0"/>
            </a:br>
            <a:r>
              <a:rPr lang="en-US" dirty="0"/>
              <a:t>up to maximum 2 lines</a:t>
            </a:r>
          </a:p>
        </p:txBody>
      </p:sp>
      <p:sp>
        <p:nvSpPr>
          <p:cNvPr id="11" name="Rectangle 10"/>
          <p:cNvSpPr/>
          <p:nvPr/>
        </p:nvSpPr>
        <p:spPr bwMode="gray">
          <a:xfrm>
            <a:off x="358776" y="2751936"/>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12" name="Rectangle 11"/>
          <p:cNvSpPr/>
          <p:nvPr/>
        </p:nvSpPr>
        <p:spPr bwMode="gray">
          <a:xfrm>
            <a:off x="8780465" y="2934378"/>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1148741976"/>
      </p:ext>
    </p:extLst>
  </p:cSld>
  <p:clrMapOvr>
    <a:masterClrMapping/>
  </p:clrMapOvr>
  <p:transition spd="slow">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lvl1pPr>
              <a:defRPr/>
            </a:lvl1pPr>
          </a:lstStyle>
          <a:p>
            <a:r>
              <a:rPr lang="sv-SE">
                <a:solidFill>
                  <a:srgbClr val="323232"/>
                </a:solidFill>
              </a:rPr>
              <a:t>Felix Naumann   Information Integration          Winter 2019/20</a:t>
            </a:r>
            <a:endParaRPr lang="de-DE">
              <a:solidFill>
                <a:srgbClr val="323232"/>
              </a:solidFill>
            </a:endParaRPr>
          </a:p>
        </p:txBody>
      </p:sp>
      <p:sp>
        <p:nvSpPr>
          <p:cNvPr id="4" name="Foliennummernplatzhalter 3"/>
          <p:cNvSpPr>
            <a:spLocks noGrp="1"/>
          </p:cNvSpPr>
          <p:nvPr>
            <p:ph type="sldNum" sz="quarter" idx="11"/>
          </p:nvPr>
        </p:nvSpPr>
        <p:spPr/>
        <p:txBody>
          <a:bodyPr/>
          <a:lstStyle>
            <a:lvl1pPr>
              <a:defRPr/>
            </a:lvl1pPr>
          </a:lstStyle>
          <a:p>
            <a:fld id="{59B5FACA-E808-4B0B-9CE5-2D4613DC80C8}" type="slidenum">
              <a:rPr lang="de-DE">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1888265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Standardfolie - Liste ab Ebene 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lvl4pPr marL="1344083" indent="-197624">
              <a:buClr>
                <a:schemeClr val="accent1"/>
              </a:buClr>
              <a:buFont typeface="Verdana" pitchFamily="34" charset="0"/>
              <a:buChar char="●"/>
              <a:defRPr/>
            </a:lvl4pPr>
            <a:lvl5pPr marL="1342892" indent="-202386">
              <a:buClr>
                <a:schemeClr val="accent1"/>
              </a:buClr>
              <a:buFont typeface="Verdana" pitchFamily="34" charset="0"/>
              <a:buNone/>
              <a:defRPr/>
            </a:lvl5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4" name="Fußzeilenplatzhalter 3"/>
          <p:cNvSpPr>
            <a:spLocks noGrp="1"/>
          </p:cNvSpPr>
          <p:nvPr>
            <p:ph type="ftr" sz="quarter" idx="10"/>
          </p:nvPr>
        </p:nvSpPr>
        <p:spPr/>
        <p:txBody>
          <a:bodyPr/>
          <a:lstStyle>
            <a:lvl1pPr>
              <a:defRPr/>
            </a:lvl1pPr>
          </a:lstStyle>
          <a:p>
            <a:r>
              <a:rPr lang="sv-SE">
                <a:solidFill>
                  <a:srgbClr val="323232"/>
                </a:solidFill>
              </a:rPr>
              <a:t>Felix Naumann   Information Integration          Winter 2019/20</a:t>
            </a:r>
            <a:endParaRPr lang="de-DE">
              <a:solidFill>
                <a:srgbClr val="323232"/>
              </a:solidFill>
            </a:endParaRPr>
          </a:p>
        </p:txBody>
      </p:sp>
      <p:sp>
        <p:nvSpPr>
          <p:cNvPr id="5" name="Foliennummernplatzhalter 4"/>
          <p:cNvSpPr>
            <a:spLocks noGrp="1"/>
          </p:cNvSpPr>
          <p:nvPr>
            <p:ph type="sldNum" sz="quarter" idx="11"/>
          </p:nvPr>
        </p:nvSpPr>
        <p:spPr/>
        <p:txBody>
          <a:bodyPr/>
          <a:lstStyle>
            <a:lvl1pPr>
              <a:defRPr/>
            </a:lvl1pPr>
          </a:lstStyle>
          <a:p>
            <a:fld id="{990DCB26-31A7-407B-913D-2205DF993093}" type="slidenum">
              <a:rPr lang="de-DE">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4212485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2" name="Date Placeholder 1"/>
          <p:cNvSpPr>
            <a:spLocks noGrp="1"/>
          </p:cNvSpPr>
          <p:nvPr>
            <p:ph type="dt" sz="half" idx="14"/>
          </p:nvPr>
        </p:nvSpPr>
        <p:spPr/>
        <p:txBody>
          <a:bodyPr/>
          <a:lstStyle/>
          <a:p>
            <a:r>
              <a:rPr lang="en-US"/>
              <a:t>Speaker, Job Description, Date if needed</a:t>
            </a:r>
            <a:endParaRPr lang="en-US" dirty="0"/>
          </a:p>
        </p:txBody>
      </p:sp>
      <p:sp>
        <p:nvSpPr>
          <p:cNvPr id="3" name="Footer Placeholder 2"/>
          <p:cNvSpPr>
            <a:spLocks noGrp="1"/>
          </p:cNvSpPr>
          <p:nvPr>
            <p:ph type="ftr" sz="quarter" idx="15"/>
          </p:nvPr>
        </p:nvSpPr>
        <p:spPr/>
        <p:txBody>
          <a:bodyPr/>
          <a:lstStyle/>
          <a:p>
            <a:r>
              <a:rPr lang="en-US"/>
              <a:t>Presentation Title</a:t>
            </a:r>
            <a:endParaRPr lang="en-US" dirty="0"/>
          </a:p>
        </p:txBody>
      </p:sp>
      <p:sp>
        <p:nvSpPr>
          <p:cNvPr id="4" name="Slide Number Placeholder 3"/>
          <p:cNvSpPr>
            <a:spLocks noGrp="1"/>
          </p:cNvSpPr>
          <p:nvPr>
            <p:ph type="sldNum" sz="quarter" idx="16"/>
          </p:nvPr>
        </p:nvSpPr>
        <p:spPr/>
        <p:txBody>
          <a:bodyPr/>
          <a:lstStyle/>
          <a:p>
            <a:r>
              <a:rPr lang="en-US"/>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4462754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4" name="Rechteck 3"/>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1" name="Rectangle 20"/>
          <p:cNvSpPr/>
          <p:nvPr/>
        </p:nvSpPr>
        <p:spPr bwMode="gray">
          <a:xfrm>
            <a:off x="179393" y="2932117"/>
            <a:ext cx="8601073"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6"/>
            <a:ext cx="8605838" cy="3744913"/>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179393" y="2926794"/>
            <a:ext cx="8601073" cy="2057956"/>
          </a:xfrm>
          <a:solidFill>
            <a:schemeClr val="accent1">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7" y="2926796"/>
            <a:ext cx="8421689" cy="1031637"/>
          </a:xfrm>
          <a:noFill/>
        </p:spPr>
        <p:txBody>
          <a:bodyPr lIns="107988" tIns="0"/>
          <a:lstStyle>
            <a:lvl1pPr>
              <a:defRPr sz="2000">
                <a:solidFill>
                  <a:schemeClr val="bg1"/>
                </a:solidFill>
              </a:defRPr>
            </a:lvl1pPr>
          </a:lstStyle>
          <a:p>
            <a:r>
              <a:rPr lang="en-US" dirty="0" err="1"/>
              <a:t>Presentationtitle</a:t>
            </a:r>
            <a:r>
              <a:rPr lang="en-US" dirty="0"/>
              <a:t/>
            </a:r>
            <a:br>
              <a:rPr lang="en-US" dirty="0"/>
            </a:br>
            <a:r>
              <a:rPr lang="en-US" dirty="0"/>
              <a:t>up to maximum 2 lines</a:t>
            </a:r>
          </a:p>
        </p:txBody>
      </p:sp>
      <p:sp>
        <p:nvSpPr>
          <p:cNvPr id="3" name="Subtitle 2"/>
          <p:cNvSpPr>
            <a:spLocks noGrp="1"/>
          </p:cNvSpPr>
          <p:nvPr>
            <p:ph type="subTitle" idx="1" hasCustomPrompt="1"/>
          </p:nvPr>
        </p:nvSpPr>
        <p:spPr bwMode="gray">
          <a:xfrm>
            <a:off x="358777" y="3958435"/>
            <a:ext cx="8421689" cy="840025"/>
          </a:xfrm>
        </p:spPr>
        <p:txBody>
          <a:bodyPr rIns="107988"/>
          <a:lstStyle>
            <a:lvl1pPr marL="0" indent="0" algn="r">
              <a:buNone/>
              <a:defRPr sz="1400">
                <a:solidFill>
                  <a:schemeClr val="bg1"/>
                </a:solidFill>
              </a:defRPr>
            </a:lvl1pPr>
            <a:lvl2pPr marL="457154" indent="0" algn="ctr">
              <a:buNone/>
              <a:defRPr>
                <a:solidFill>
                  <a:schemeClr val="tx1">
                    <a:tint val="75000"/>
                  </a:schemeClr>
                </a:solidFill>
              </a:defRPr>
            </a:lvl2pPr>
            <a:lvl3pPr marL="914310" indent="0" algn="ctr">
              <a:buNone/>
              <a:defRPr>
                <a:solidFill>
                  <a:schemeClr val="tx1">
                    <a:tint val="75000"/>
                  </a:schemeClr>
                </a:solidFill>
              </a:defRPr>
            </a:lvl3pPr>
            <a:lvl4pPr marL="1371464" indent="0" algn="ctr">
              <a:buNone/>
              <a:defRPr>
                <a:solidFill>
                  <a:schemeClr val="tx1">
                    <a:tint val="75000"/>
                  </a:schemeClr>
                </a:solidFill>
              </a:defRPr>
            </a:lvl4pPr>
            <a:lvl5pPr marL="1828619" indent="0" algn="ctr">
              <a:buNone/>
              <a:defRPr>
                <a:solidFill>
                  <a:schemeClr val="tx1">
                    <a:tint val="75000"/>
                  </a:schemeClr>
                </a:solidFill>
              </a:defRPr>
            </a:lvl5pPr>
            <a:lvl6pPr marL="2285772"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5"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4604" y="124782"/>
            <a:ext cx="1403076" cy="841846"/>
          </a:xfrm>
          <a:prstGeom prst="rect">
            <a:avLst/>
          </a:prstGeom>
        </p:spPr>
      </p:pic>
    </p:spTree>
    <p:extLst>
      <p:ext uri="{BB962C8B-B14F-4D97-AF65-F5344CB8AC3E}">
        <p14:creationId xmlns:p14="http://schemas.microsoft.com/office/powerpoint/2010/main" val="37855118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10" name="Group 11"/>
          <p:cNvGrpSpPr>
            <a:grpSpLocks noChangeAspect="1"/>
          </p:cNvGrpSpPr>
          <p:nvPr/>
        </p:nvGrpSpPr>
        <p:grpSpPr bwMode="gray">
          <a:xfrm>
            <a:off x="7632341" y="203049"/>
            <a:ext cx="1368153" cy="781408"/>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179390" y="3604262"/>
            <a:ext cx="8601075" cy="13804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3"/>
            <a:ext cx="8605838" cy="3740150"/>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179393" y="3604262"/>
            <a:ext cx="8601073" cy="1380489"/>
          </a:xfrm>
          <a:solidFill>
            <a:schemeClr val="accent1">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9" y="3604261"/>
            <a:ext cx="8421689" cy="1199516"/>
          </a:xfrm>
          <a:noFill/>
        </p:spPr>
        <p:txBody>
          <a:bodyPr lIns="107988" tIns="0"/>
          <a:lstStyle>
            <a:lvl1pPr>
              <a:defRPr sz="2000">
                <a:solidFill>
                  <a:schemeClr val="bg1"/>
                </a:solidFill>
              </a:defRPr>
            </a:lvl1pPr>
          </a:lstStyle>
          <a:p>
            <a:r>
              <a:rPr lang="en-US" dirty="0" err="1"/>
              <a:t>Presentationtitle</a:t>
            </a:r>
            <a:r>
              <a:rPr lang="en-US" dirty="0"/>
              <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301630196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11" name="Group 11"/>
          <p:cNvGrpSpPr>
            <a:grpSpLocks noChangeAspect="1"/>
          </p:cNvGrpSpPr>
          <p:nvPr/>
        </p:nvGrpSpPr>
        <p:grpSpPr bwMode="gray">
          <a:xfrm>
            <a:off x="7632341" y="203049"/>
            <a:ext cx="1368153" cy="781408"/>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179390" y="2932117"/>
            <a:ext cx="8601075" cy="2052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6"/>
            <a:ext cx="8605838" cy="3744913"/>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179393" y="2926794"/>
            <a:ext cx="8601073" cy="2057956"/>
          </a:xfrm>
          <a:solidFill>
            <a:schemeClr val="accent2">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9" y="2932118"/>
            <a:ext cx="8421689" cy="1026317"/>
          </a:xfrm>
          <a:noFill/>
        </p:spPr>
        <p:txBody>
          <a:bodyPr lIns="107988" tIns="0"/>
          <a:lstStyle>
            <a:lvl1pPr>
              <a:defRPr sz="2000">
                <a:solidFill>
                  <a:schemeClr val="bg1"/>
                </a:solidFill>
              </a:defRPr>
            </a:lvl1pPr>
          </a:lstStyle>
          <a:p>
            <a:r>
              <a:rPr lang="en-US" dirty="0" err="1"/>
              <a:t>Presentationtitle</a:t>
            </a:r>
            <a:r>
              <a:rPr lang="en-US" dirty="0"/>
              <a:t/>
            </a:r>
            <a:br>
              <a:rPr lang="en-US" dirty="0"/>
            </a:br>
            <a:r>
              <a:rPr lang="en-US" dirty="0"/>
              <a:t>up to maximum 2 lines</a:t>
            </a:r>
          </a:p>
        </p:txBody>
      </p:sp>
      <p:sp>
        <p:nvSpPr>
          <p:cNvPr id="18" name="Subtitle 2"/>
          <p:cNvSpPr>
            <a:spLocks noGrp="1"/>
          </p:cNvSpPr>
          <p:nvPr>
            <p:ph type="subTitle" idx="1" hasCustomPrompt="1"/>
          </p:nvPr>
        </p:nvSpPr>
        <p:spPr bwMode="gray">
          <a:xfrm>
            <a:off x="358775" y="3958435"/>
            <a:ext cx="8421687" cy="840025"/>
          </a:xfrm>
        </p:spPr>
        <p:txBody>
          <a:bodyPr rIns="107988"/>
          <a:lstStyle>
            <a:lvl1pPr marL="0" indent="0" algn="r">
              <a:buNone/>
              <a:defRPr sz="1400">
                <a:solidFill>
                  <a:schemeClr val="bg1"/>
                </a:solidFill>
              </a:defRPr>
            </a:lvl1pPr>
            <a:lvl2pPr marL="457154" indent="0" algn="ctr">
              <a:buNone/>
              <a:defRPr>
                <a:solidFill>
                  <a:schemeClr val="tx1">
                    <a:tint val="75000"/>
                  </a:schemeClr>
                </a:solidFill>
              </a:defRPr>
            </a:lvl2pPr>
            <a:lvl3pPr marL="914310" indent="0" algn="ctr">
              <a:buNone/>
              <a:defRPr>
                <a:solidFill>
                  <a:schemeClr val="tx1">
                    <a:tint val="75000"/>
                  </a:schemeClr>
                </a:solidFill>
              </a:defRPr>
            </a:lvl3pPr>
            <a:lvl4pPr marL="1371464" indent="0" algn="ctr">
              <a:buNone/>
              <a:defRPr>
                <a:solidFill>
                  <a:schemeClr val="tx1">
                    <a:tint val="75000"/>
                  </a:schemeClr>
                </a:solidFill>
              </a:defRPr>
            </a:lvl4pPr>
            <a:lvl5pPr marL="1828619" indent="0" algn="ctr">
              <a:buNone/>
              <a:defRPr>
                <a:solidFill>
                  <a:schemeClr val="tx1">
                    <a:tint val="75000"/>
                  </a:schemeClr>
                </a:solidFill>
              </a:defRPr>
            </a:lvl5pPr>
            <a:lvl6pPr marL="2285772"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5"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90679587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10" name="Group 11"/>
          <p:cNvGrpSpPr>
            <a:grpSpLocks noChangeAspect="1"/>
          </p:cNvGrpSpPr>
          <p:nvPr/>
        </p:nvGrpSpPr>
        <p:grpSpPr bwMode="gray">
          <a:xfrm>
            <a:off x="7632341" y="203049"/>
            <a:ext cx="1368153" cy="781408"/>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179390" y="3604262"/>
            <a:ext cx="8601075" cy="1380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3"/>
            <a:ext cx="8605838" cy="3744914"/>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179393" y="3604262"/>
            <a:ext cx="8601073" cy="1380489"/>
          </a:xfrm>
          <a:solidFill>
            <a:schemeClr val="accent2">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9" y="3604261"/>
            <a:ext cx="8421689" cy="1199516"/>
          </a:xfrm>
          <a:noFill/>
        </p:spPr>
        <p:txBody>
          <a:bodyPr lIns="107988" tIns="0"/>
          <a:lstStyle>
            <a:lvl1pPr>
              <a:defRPr sz="2000">
                <a:solidFill>
                  <a:schemeClr val="bg1"/>
                </a:solidFill>
              </a:defRPr>
            </a:lvl1pPr>
          </a:lstStyle>
          <a:p>
            <a:r>
              <a:rPr lang="en-US" dirty="0" err="1"/>
              <a:t>Presentationtitle</a:t>
            </a:r>
            <a:r>
              <a:rPr lang="en-US" dirty="0"/>
              <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1320265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358775" y="1239840"/>
            <a:ext cx="6877050" cy="3563938"/>
          </a:xfrm>
          <a:noFill/>
        </p:spPr>
        <p:txBody>
          <a:bodyPr lIns="0" tIns="0" rIns="0" bIns="0"/>
          <a:lstStyle>
            <a:lvl1pPr marL="358739" indent="-358739">
              <a:spcBef>
                <a:spcPts val="300"/>
              </a:spcBef>
              <a:spcAft>
                <a:spcPts val="300"/>
              </a:spcAft>
              <a:buClr>
                <a:schemeClr val="accent1"/>
              </a:buClr>
              <a:buSzPct val="100000"/>
              <a:buFont typeface="+mj-lt"/>
              <a:buAutoNum type="arabicPeriod"/>
              <a:defRPr sz="1800">
                <a:solidFill>
                  <a:schemeClr val="tx1"/>
                </a:solidFill>
              </a:defRPr>
            </a:lvl1pPr>
            <a:lvl2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29939" indent="-269975">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29939" indent="-269975">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en-US" dirty="0"/>
              <a:t>Click to edit Master text styles</a:t>
            </a:r>
          </a:p>
        </p:txBody>
      </p:sp>
      <p:sp>
        <p:nvSpPr>
          <p:cNvPr id="2" name="Titel 1"/>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3" name="Datumsplatzhalter 2"/>
          <p:cNvSpPr>
            <a:spLocks noGrp="1"/>
          </p:cNvSpPr>
          <p:nvPr>
            <p:ph type="dt" sz="half" idx="11"/>
          </p:nvPr>
        </p:nvSpPr>
        <p:spPr/>
        <p:txBody>
          <a:bodyPr/>
          <a:lstStyle/>
          <a:p>
            <a:endParaRPr lang="en-US" dirty="0">
              <a:solidFill>
                <a:srgbClr val="323232"/>
              </a:solidFill>
            </a:endParaRPr>
          </a:p>
        </p:txBody>
      </p:sp>
      <p:sp>
        <p:nvSpPr>
          <p:cNvPr id="5" name="Fußzeilenplatzhalter 4"/>
          <p:cNvSpPr>
            <a:spLocks noGrp="1"/>
          </p:cNvSpPr>
          <p:nvPr>
            <p:ph type="ftr" sz="quarter" idx="12"/>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Foliennummernplatzhalter 5"/>
          <p:cNvSpPr>
            <a:spLocks noGrp="1"/>
          </p:cNvSpPr>
          <p:nvPr>
            <p:ph type="sldNum" sz="quarter" idx="13"/>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4189393226"/>
      </p:ext>
    </p:extLst>
  </p:cSld>
  <p:clrMapOvr>
    <a:masterClrMapping/>
  </p:clrMapOvr>
  <p:transition spd="slow">
    <p:wipe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p:txBody>
          <a:bodyPr/>
          <a:lstStyle>
            <a:lvl1pPr>
              <a:defRPr sz="1800"/>
            </a:lvl1pPr>
            <a:lvl2pPr>
              <a:defRPr sz="1800"/>
            </a:lvl2pPr>
            <a:lvl3pPr>
              <a:defRPr sz="1800"/>
            </a:lvl3pPr>
            <a:lvl4pPr>
              <a:defRPr sz="1800"/>
            </a:lvl4pPr>
            <a:lvl5pPr>
              <a:buAutoNum type="arabicPeriod"/>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6" name="Datumsplatzhalter 5"/>
          <p:cNvSpPr>
            <a:spLocks noGrp="1"/>
          </p:cNvSpPr>
          <p:nvPr>
            <p:ph type="dt" sz="half" idx="14"/>
          </p:nvPr>
        </p:nvSpPr>
        <p:spPr/>
        <p:txBody>
          <a:bodyPr/>
          <a:lstStyle/>
          <a:p>
            <a:endParaRPr lang="en-US" dirty="0">
              <a:solidFill>
                <a:srgbClr val="323232"/>
              </a:solidFill>
            </a:endParaRPr>
          </a:p>
        </p:txBody>
      </p:sp>
      <p:sp>
        <p:nvSpPr>
          <p:cNvPr id="7" name="Fußzeilenplatzhalter 6"/>
          <p:cNvSpPr>
            <a:spLocks noGrp="1"/>
          </p:cNvSpPr>
          <p:nvPr>
            <p:ph type="ftr" sz="quarter" idx="15"/>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8" name="Foliennummernplatzhalter 7"/>
          <p:cNvSpPr>
            <a:spLocks noGrp="1"/>
          </p:cNvSpPr>
          <p:nvPr>
            <p:ph type="sldNum" sz="quarter" idx="16"/>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252239914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p:txBody>
          <a:bodyPr/>
          <a:lstStyle>
            <a:lvl1pPr marL="179983" indent="-179983">
              <a:buClr>
                <a:schemeClr val="accent1"/>
              </a:buClr>
              <a:buFont typeface="Arial" panose="020B0604020202020204" pitchFamily="34" charset="0"/>
              <a:buChar char="■"/>
              <a:defRPr sz="1800" baseline="0"/>
            </a:lvl1pPr>
            <a:lvl2pPr marL="359964" indent="-180958">
              <a:buFont typeface="Arial" panose="020B0604020202020204" pitchFamily="34" charset="0"/>
              <a:buChar char="□"/>
              <a:defRPr sz="1800"/>
            </a:lvl2pPr>
            <a:lvl3pPr marL="539947" indent="-179983">
              <a:buFont typeface="Arial" panose="020B0604020202020204" pitchFamily="34" charset="0"/>
              <a:buChar char="–"/>
              <a:defRPr sz="1800"/>
            </a:lvl3pPr>
            <a:lvl4pPr marL="269975" indent="-269975">
              <a:buFont typeface="+mj-lt"/>
              <a:buAutoNum type="arabicPeriod"/>
              <a:defRPr sz="1800"/>
            </a:lvl4pPr>
            <a:lvl5pPr marL="539947" indent="-269975">
              <a:buFont typeface="+mj-lt"/>
              <a:buAutoNum type="alphaLcParenR"/>
              <a:defRPr sz="1800"/>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Date Placeholder 1"/>
          <p:cNvSpPr>
            <a:spLocks noGrp="1"/>
          </p:cNvSpPr>
          <p:nvPr>
            <p:ph type="dt" sz="half" idx="14"/>
          </p:nvPr>
        </p:nvSpPr>
        <p:spPr/>
        <p:txBody>
          <a:bodyPr/>
          <a:lstStyle/>
          <a:p>
            <a:endParaRPr lang="en-US" dirty="0">
              <a:solidFill>
                <a:srgbClr val="323232"/>
              </a:solidFill>
            </a:endParaRPr>
          </a:p>
        </p:txBody>
      </p:sp>
      <p:sp>
        <p:nvSpPr>
          <p:cNvPr id="3" name="Footer Placeholder 2"/>
          <p:cNvSpPr>
            <a:spLocks noGrp="1"/>
          </p:cNvSpPr>
          <p:nvPr>
            <p:ph type="ftr" sz="quarter" idx="15"/>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4" name="Slide Number Placeholder 3"/>
          <p:cNvSpPr>
            <a:spLocks noGrp="1"/>
          </p:cNvSpPr>
          <p:nvPr>
            <p:ph type="sldNum" sz="quarter" idx="16"/>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51719202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9" y="1239837"/>
            <a:ext cx="33496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3886205" y="1239837"/>
            <a:ext cx="33496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4" name="Footer Placeholder 3"/>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5" name="Slide Number Placeholder 4"/>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16315302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80" y="1239837"/>
            <a:ext cx="15843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2124080" y="1239837"/>
            <a:ext cx="1585913"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Text Placeholder 10"/>
          <p:cNvSpPr>
            <a:spLocks noGrp="1"/>
          </p:cNvSpPr>
          <p:nvPr>
            <p:ph type="body" sz="quarter" idx="15"/>
          </p:nvPr>
        </p:nvSpPr>
        <p:spPr bwMode="gray">
          <a:xfrm>
            <a:off x="3886989" y="1239837"/>
            <a:ext cx="1585913"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 Placeholder 10"/>
          <p:cNvSpPr>
            <a:spLocks noGrp="1"/>
          </p:cNvSpPr>
          <p:nvPr>
            <p:ph type="body" sz="quarter" idx="16"/>
          </p:nvPr>
        </p:nvSpPr>
        <p:spPr bwMode="gray">
          <a:xfrm>
            <a:off x="5649917" y="1239837"/>
            <a:ext cx="1585913"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17"/>
          </p:nvPr>
        </p:nvSpPr>
        <p:spPr/>
        <p:txBody>
          <a:bodyPr/>
          <a:lstStyle/>
          <a:p>
            <a:endParaRPr lang="en-US" dirty="0">
              <a:solidFill>
                <a:srgbClr val="323232"/>
              </a:solidFill>
            </a:endParaRPr>
          </a:p>
        </p:txBody>
      </p:sp>
      <p:sp>
        <p:nvSpPr>
          <p:cNvPr id="4" name="Footer Placeholder 3"/>
          <p:cNvSpPr>
            <a:spLocks noGrp="1"/>
          </p:cNvSpPr>
          <p:nvPr>
            <p:ph type="ftr" sz="quarter" idx="18"/>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5" name="Slide Number Placeholder 4"/>
          <p:cNvSpPr>
            <a:spLocks noGrp="1"/>
          </p:cNvSpPr>
          <p:nvPr>
            <p:ph type="sldNum" sz="quarter" idx="19"/>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05001823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80" y="1671653"/>
            <a:ext cx="1584325" cy="313212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2124080" y="1671653"/>
            <a:ext cx="1585913" cy="3132125"/>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Text Placeholder 10"/>
          <p:cNvSpPr>
            <a:spLocks noGrp="1"/>
          </p:cNvSpPr>
          <p:nvPr>
            <p:ph type="body" sz="quarter" idx="15"/>
          </p:nvPr>
        </p:nvSpPr>
        <p:spPr bwMode="gray">
          <a:xfrm>
            <a:off x="3886989" y="1671653"/>
            <a:ext cx="1585913" cy="3132125"/>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 Placeholder 10"/>
          <p:cNvSpPr>
            <a:spLocks noGrp="1"/>
          </p:cNvSpPr>
          <p:nvPr>
            <p:ph type="body" sz="quarter" idx="16"/>
          </p:nvPr>
        </p:nvSpPr>
        <p:spPr bwMode="gray">
          <a:xfrm>
            <a:off x="5649917" y="1671653"/>
            <a:ext cx="1585913" cy="3132125"/>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quarter" idx="17" hasCustomPrompt="1"/>
          </p:nvPr>
        </p:nvSpPr>
        <p:spPr bwMode="gray">
          <a:xfrm>
            <a:off x="358780" y="1239842"/>
            <a:ext cx="1584325" cy="287797"/>
          </a:xfrm>
          <a:solidFill>
            <a:schemeClr val="accent1"/>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124080" y="1239842"/>
            <a:ext cx="1584325" cy="287797"/>
          </a:xfrm>
          <a:solidFill>
            <a:schemeClr val="accent2"/>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3888577" y="1239842"/>
            <a:ext cx="1584325" cy="287797"/>
          </a:xfrm>
          <a:solidFill>
            <a:schemeClr val="accent3"/>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5644197" y="1239842"/>
            <a:ext cx="1584325" cy="287797"/>
          </a:xfrm>
          <a:solidFill>
            <a:schemeClr val="accent4"/>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endParaRPr lang="en-US" dirty="0">
              <a:solidFill>
                <a:srgbClr val="323232"/>
              </a:solidFill>
            </a:endParaRPr>
          </a:p>
        </p:txBody>
      </p:sp>
      <p:sp>
        <p:nvSpPr>
          <p:cNvPr id="5" name="Footer Placeholder 4"/>
          <p:cNvSpPr>
            <a:spLocks noGrp="1"/>
          </p:cNvSpPr>
          <p:nvPr>
            <p:ph type="ftr" sz="quarter" idx="22"/>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23"/>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56446169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p:txBody>
          <a:bodyPr/>
          <a:lstStyle>
            <a:lvl1pPr marL="179983" indent="-179983">
              <a:buClr>
                <a:schemeClr val="accent1"/>
              </a:buClr>
              <a:buFont typeface="Arial" panose="020B0604020202020204" pitchFamily="34" charset="0"/>
              <a:buChar char="■"/>
              <a:defRPr baseline="0"/>
            </a:lvl1pPr>
            <a:lvl2pPr marL="359964" indent="-180958">
              <a:buFont typeface="Arial" panose="020B0604020202020204" pitchFamily="34" charset="0"/>
              <a:buChar char="□"/>
              <a:defRPr/>
            </a:lvl2pPr>
            <a:lvl3pPr marL="539947" indent="-179983">
              <a:buFont typeface="Arial" panose="020B0604020202020204" pitchFamily="34" charset="0"/>
              <a:buChar char="–"/>
              <a:defRPr/>
            </a:lvl3pPr>
            <a:lvl4pPr marL="269975" indent="-269975">
              <a:buFont typeface="+mj-lt"/>
              <a:buAutoNum type="arabicPeriod"/>
              <a:defRPr/>
            </a:lvl4pPr>
            <a:lvl5pPr marL="539947" indent="-269975">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Title 1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2" name="Date Placeholder 1"/>
          <p:cNvSpPr>
            <a:spLocks noGrp="1"/>
          </p:cNvSpPr>
          <p:nvPr>
            <p:ph type="dt" sz="half" idx="14"/>
          </p:nvPr>
        </p:nvSpPr>
        <p:spPr/>
        <p:txBody>
          <a:bodyPr/>
          <a:lstStyle/>
          <a:p>
            <a:r>
              <a:rPr lang="en-US"/>
              <a:t>Speaker, Job Description, Date if needed</a:t>
            </a:r>
            <a:endParaRPr lang="en-US" dirty="0"/>
          </a:p>
        </p:txBody>
      </p:sp>
      <p:sp>
        <p:nvSpPr>
          <p:cNvPr id="3" name="Footer Placeholder 2"/>
          <p:cNvSpPr>
            <a:spLocks noGrp="1"/>
          </p:cNvSpPr>
          <p:nvPr>
            <p:ph type="ftr" sz="quarter" idx="15"/>
          </p:nvPr>
        </p:nvSpPr>
        <p:spPr/>
        <p:txBody>
          <a:bodyPr/>
          <a:lstStyle/>
          <a:p>
            <a:r>
              <a:rPr lang="en-US"/>
              <a:t>Presentation Title</a:t>
            </a:r>
            <a:endParaRPr lang="en-US" dirty="0"/>
          </a:p>
        </p:txBody>
      </p:sp>
      <p:sp>
        <p:nvSpPr>
          <p:cNvPr id="4" name="Slide Number Placeholder 3"/>
          <p:cNvSpPr>
            <a:spLocks noGrp="1"/>
          </p:cNvSpPr>
          <p:nvPr>
            <p:ph type="sldNum" sz="quarter" idx="16"/>
          </p:nvPr>
        </p:nvSpPr>
        <p:spPr/>
        <p:txBody>
          <a:bodyPr/>
          <a:lstStyle/>
          <a:p>
            <a:r>
              <a:rPr lang="en-US"/>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34810753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124077" y="1239837"/>
            <a:ext cx="5111751"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88" y="1239839"/>
            <a:ext cx="17637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49919764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887794" y="1239837"/>
            <a:ext cx="3348037"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91" y="1239839"/>
            <a:ext cx="35290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01340972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5651506" y="1239837"/>
            <a:ext cx="15843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91" y="1239839"/>
            <a:ext cx="5292725"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149682123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179386" y="1239839"/>
            <a:ext cx="72374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62907445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179390" y="2932117"/>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14" name="Rectangle 13"/>
          <p:cNvSpPr/>
          <p:nvPr/>
        </p:nvSpPr>
        <p:spPr bwMode="gray">
          <a:xfrm>
            <a:off x="107508" y="5"/>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 name="Title 1"/>
          <p:cNvSpPr>
            <a:spLocks noGrp="1"/>
          </p:cNvSpPr>
          <p:nvPr>
            <p:ph type="ctrTitle" hasCustomPrompt="1"/>
          </p:nvPr>
        </p:nvSpPr>
        <p:spPr bwMode="gray">
          <a:xfrm>
            <a:off x="358779" y="2932117"/>
            <a:ext cx="8421685" cy="1871663"/>
          </a:xfrm>
          <a:solidFill>
            <a:srgbClr val="DD640C"/>
          </a:solidFill>
        </p:spPr>
        <p:txBody>
          <a:bodyPr lIns="107988" tIns="251976" rIns="107988" bIns="251976" anchor="ctr" anchorCtr="0"/>
          <a:lstStyle>
            <a:lvl1pPr algn="ctr">
              <a:defRPr sz="2400">
                <a:solidFill>
                  <a:schemeClr val="bg1"/>
                </a:solidFill>
              </a:defRPr>
            </a:lvl1pPr>
          </a:lstStyle>
          <a:p>
            <a:r>
              <a:rPr lang="en-US" dirty="0" err="1"/>
              <a:t>Presentationtitle</a:t>
            </a:r>
            <a:r>
              <a:rPr lang="en-US" dirty="0"/>
              <a:t/>
            </a:r>
            <a:br>
              <a:rPr lang="en-US" dirty="0"/>
            </a:br>
            <a:r>
              <a:rPr lang="en-US" dirty="0"/>
              <a:t>up to maximum 2 lines</a:t>
            </a:r>
          </a:p>
        </p:txBody>
      </p:sp>
      <p:sp>
        <p:nvSpPr>
          <p:cNvPr id="11" name="Rectangle 10"/>
          <p:cNvSpPr/>
          <p:nvPr/>
        </p:nvSpPr>
        <p:spPr bwMode="gray">
          <a:xfrm>
            <a:off x="358776" y="2751936"/>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12" name="Rectangle 11"/>
          <p:cNvSpPr/>
          <p:nvPr/>
        </p:nvSpPr>
        <p:spPr bwMode="gray">
          <a:xfrm>
            <a:off x="8780465" y="2934378"/>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640529704"/>
      </p:ext>
    </p:extLst>
  </p:cSld>
  <p:clrMapOvr>
    <a:masterClrMapping/>
  </p:clrMapOvr>
  <p:transition spd="slow">
    <p:wipe dir="d"/>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sv-SE">
                <a:solidFill>
                  <a:srgbClr val="323232"/>
                </a:solidFill>
              </a:rPr>
              <a:t>Felix Naumann   Information Integration          Winter 2019/20</a:t>
            </a:r>
            <a:endParaRPr lang="de-DE">
              <a:solidFill>
                <a:srgbClr val="323232"/>
              </a:solidFill>
            </a:endParaRPr>
          </a:p>
        </p:txBody>
      </p:sp>
      <p:sp>
        <p:nvSpPr>
          <p:cNvPr id="3" name="Foliennummernplatzhalter 2"/>
          <p:cNvSpPr>
            <a:spLocks noGrp="1"/>
          </p:cNvSpPr>
          <p:nvPr>
            <p:ph type="sldNum" sz="quarter" idx="11"/>
          </p:nvPr>
        </p:nvSpPr>
        <p:spPr/>
        <p:txBody>
          <a:bodyPr/>
          <a:lstStyle>
            <a:lvl1pPr>
              <a:defRPr/>
            </a:lvl1pPr>
          </a:lstStyle>
          <a:p>
            <a:fld id="{77FF3B25-51B2-40FD-A0A9-AD78C5B18266}" type="slidenum">
              <a:rPr lang="de-DE">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2349026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Standardfolie - Liste ab Ebene 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lvl4pPr marL="1344083" indent="-197624">
              <a:buClr>
                <a:schemeClr val="accent1"/>
              </a:buClr>
              <a:buFont typeface="Verdana" pitchFamily="34" charset="0"/>
              <a:buChar char="●"/>
              <a:defRPr/>
            </a:lvl4pPr>
            <a:lvl5pPr marL="1342892" indent="-202386">
              <a:buClr>
                <a:schemeClr val="accent1"/>
              </a:buClr>
              <a:buFont typeface="Verdana" pitchFamily="34" charset="0"/>
              <a:buNone/>
              <a:defRPr/>
            </a:lvl5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4" name="Fußzeilenplatzhalter 3"/>
          <p:cNvSpPr>
            <a:spLocks noGrp="1"/>
          </p:cNvSpPr>
          <p:nvPr>
            <p:ph type="ftr" sz="quarter" idx="10"/>
          </p:nvPr>
        </p:nvSpPr>
        <p:spPr/>
        <p:txBody>
          <a:bodyPr/>
          <a:lstStyle>
            <a:lvl1pPr>
              <a:defRPr/>
            </a:lvl1pPr>
          </a:lstStyle>
          <a:p>
            <a:r>
              <a:rPr lang="sv-SE">
                <a:solidFill>
                  <a:srgbClr val="323232"/>
                </a:solidFill>
              </a:rPr>
              <a:t>Felix Naumann   Information Integration          Winter 2019/20</a:t>
            </a:r>
            <a:endParaRPr lang="de-DE">
              <a:solidFill>
                <a:srgbClr val="323232"/>
              </a:solidFill>
            </a:endParaRPr>
          </a:p>
        </p:txBody>
      </p:sp>
      <p:sp>
        <p:nvSpPr>
          <p:cNvPr id="5" name="Foliennummernplatzhalter 4"/>
          <p:cNvSpPr>
            <a:spLocks noGrp="1"/>
          </p:cNvSpPr>
          <p:nvPr>
            <p:ph type="sldNum" sz="quarter" idx="11"/>
          </p:nvPr>
        </p:nvSpPr>
        <p:spPr/>
        <p:txBody>
          <a:bodyPr/>
          <a:lstStyle>
            <a:lvl1pPr>
              <a:defRPr/>
            </a:lvl1pPr>
          </a:lstStyle>
          <a:p>
            <a:fld id="{990DCB26-31A7-407B-913D-2205DF993093}" type="slidenum">
              <a:rPr lang="de-DE">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304239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358779" y="1239837"/>
            <a:ext cx="3349625"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3886205" y="1239837"/>
            <a:ext cx="3349625"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15"/>
          </p:nvPr>
        </p:nvSpPr>
        <p:spPr/>
        <p:txBody>
          <a:bodyPr/>
          <a:lstStyle/>
          <a:p>
            <a:r>
              <a:rPr lang="en-US"/>
              <a:t>Speaker, Job Description, Date if needed</a:t>
            </a:r>
            <a:endParaRPr lang="en-US" dirty="0"/>
          </a:p>
        </p:txBody>
      </p:sp>
      <p:sp>
        <p:nvSpPr>
          <p:cNvPr id="4" name="Footer Placeholder 3"/>
          <p:cNvSpPr>
            <a:spLocks noGrp="1"/>
          </p:cNvSpPr>
          <p:nvPr>
            <p:ph type="ftr" sz="quarter" idx="16"/>
          </p:nvPr>
        </p:nvSpPr>
        <p:spPr/>
        <p:txBody>
          <a:bodyPr/>
          <a:lstStyle/>
          <a:p>
            <a:r>
              <a:rPr lang="en-US"/>
              <a:t>Presentation Title</a:t>
            </a:r>
            <a:endParaRPr lang="en-US" dirty="0"/>
          </a:p>
        </p:txBody>
      </p:sp>
      <p:sp>
        <p:nvSpPr>
          <p:cNvPr id="5" name="Slide Number Placeholder 4"/>
          <p:cNvSpPr>
            <a:spLocks noGrp="1"/>
          </p:cNvSpPr>
          <p:nvPr>
            <p:ph type="sldNum" sz="quarter" idx="17"/>
          </p:nvPr>
        </p:nvSpPr>
        <p:spPr/>
        <p:txBody>
          <a:bodyPr/>
          <a:lstStyle/>
          <a:p>
            <a:r>
              <a:rPr lang="en-US" dirty="0"/>
              <a:t>Chart </a:t>
            </a:r>
            <a:fld id="{91D913BA-B0D8-4B51-9328-DFAA0B370309}" type="slidenum">
              <a:rPr lang="en-US" smtClean="0"/>
              <a:pPr/>
              <a:t>‹#›</a:t>
            </a:fld>
            <a:endParaRPr lang="en-US" dirty="0"/>
          </a:p>
        </p:txBody>
      </p:sp>
    </p:spTree>
    <p:extLst>
      <p:ext uri="{BB962C8B-B14F-4D97-AF65-F5344CB8AC3E}">
        <p14:creationId xmlns:p14="http://schemas.microsoft.com/office/powerpoint/2010/main" val="306618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358780" y="1239837"/>
            <a:ext cx="1584325"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2124080" y="1239837"/>
            <a:ext cx="1585913"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Text Placeholder 10"/>
          <p:cNvSpPr>
            <a:spLocks noGrp="1"/>
          </p:cNvSpPr>
          <p:nvPr>
            <p:ph type="body" sz="quarter" idx="15"/>
          </p:nvPr>
        </p:nvSpPr>
        <p:spPr bwMode="gray">
          <a:xfrm>
            <a:off x="3886989" y="1239837"/>
            <a:ext cx="1585913"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 Placeholder 10"/>
          <p:cNvSpPr>
            <a:spLocks noGrp="1"/>
          </p:cNvSpPr>
          <p:nvPr>
            <p:ph type="body" sz="quarter" idx="16"/>
          </p:nvPr>
        </p:nvSpPr>
        <p:spPr bwMode="gray">
          <a:xfrm>
            <a:off x="5649917" y="1239837"/>
            <a:ext cx="1585913"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17"/>
          </p:nvPr>
        </p:nvSpPr>
        <p:spPr/>
        <p:txBody>
          <a:bodyPr/>
          <a:lstStyle/>
          <a:p>
            <a:r>
              <a:rPr lang="en-US"/>
              <a:t>Speaker, Job Description, Date if needed</a:t>
            </a:r>
            <a:endParaRPr lang="en-US" dirty="0"/>
          </a:p>
        </p:txBody>
      </p:sp>
      <p:sp>
        <p:nvSpPr>
          <p:cNvPr id="4" name="Footer Placeholder 3"/>
          <p:cNvSpPr>
            <a:spLocks noGrp="1"/>
          </p:cNvSpPr>
          <p:nvPr>
            <p:ph type="ftr" sz="quarter" idx="18"/>
          </p:nvPr>
        </p:nvSpPr>
        <p:spPr/>
        <p:txBody>
          <a:bodyPr/>
          <a:lstStyle/>
          <a:p>
            <a:r>
              <a:rPr lang="en-US"/>
              <a:t>Presentation Title</a:t>
            </a:r>
            <a:endParaRPr lang="en-US" dirty="0"/>
          </a:p>
        </p:txBody>
      </p:sp>
      <p:sp>
        <p:nvSpPr>
          <p:cNvPr id="5" name="Slide Number Placeholder 4"/>
          <p:cNvSpPr>
            <a:spLocks noGrp="1"/>
          </p:cNvSpPr>
          <p:nvPr>
            <p:ph type="sldNum" sz="quarter" idx="19"/>
          </p:nvPr>
        </p:nvSpPr>
        <p:spPr/>
        <p:txBody>
          <a:bodyPr/>
          <a:lstStyle/>
          <a:p>
            <a:r>
              <a:rPr lang="en-US"/>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40536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124077" y="1239837"/>
            <a:ext cx="5111751"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88" y="1239839"/>
            <a:ext cx="17637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r>
              <a:rPr lang="en-US"/>
              <a:t>Speaker, Job Description, Date if needed</a:t>
            </a:r>
            <a:endParaRPr lang="en-US" dirty="0"/>
          </a:p>
        </p:txBody>
      </p:sp>
      <p:sp>
        <p:nvSpPr>
          <p:cNvPr id="5" name="Footer Placeholder 4"/>
          <p:cNvSpPr>
            <a:spLocks noGrp="1"/>
          </p:cNvSpPr>
          <p:nvPr>
            <p:ph type="ftr" sz="quarter" idx="16"/>
          </p:nvPr>
        </p:nvSpPr>
        <p:spPr/>
        <p:txBody>
          <a:bodyPr/>
          <a:lstStyle/>
          <a:p>
            <a:r>
              <a:rPr lang="en-US"/>
              <a:t>Presentation Title</a:t>
            </a:r>
            <a:endParaRPr lang="en-US" dirty="0"/>
          </a:p>
        </p:txBody>
      </p:sp>
      <p:sp>
        <p:nvSpPr>
          <p:cNvPr id="6" name="Slide Number Placeholder 5"/>
          <p:cNvSpPr>
            <a:spLocks noGrp="1"/>
          </p:cNvSpPr>
          <p:nvPr>
            <p:ph type="sldNum" sz="quarter" idx="17"/>
          </p:nvPr>
        </p:nvSpPr>
        <p:spPr/>
        <p:txBody>
          <a:bodyPr/>
          <a:lstStyle/>
          <a:p>
            <a:r>
              <a:rPr lang="en-US"/>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1751671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3887794" y="1239837"/>
            <a:ext cx="3348037"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91" y="1239839"/>
            <a:ext cx="35290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r>
              <a:rPr lang="en-US"/>
              <a:t>Speaker, Job Description, Date if needed</a:t>
            </a:r>
            <a:endParaRPr lang="en-US" dirty="0"/>
          </a:p>
        </p:txBody>
      </p:sp>
      <p:sp>
        <p:nvSpPr>
          <p:cNvPr id="5" name="Footer Placeholder 4"/>
          <p:cNvSpPr>
            <a:spLocks noGrp="1"/>
          </p:cNvSpPr>
          <p:nvPr>
            <p:ph type="ftr" sz="quarter" idx="16"/>
          </p:nvPr>
        </p:nvSpPr>
        <p:spPr/>
        <p:txBody>
          <a:bodyPr/>
          <a:lstStyle/>
          <a:p>
            <a:r>
              <a:rPr lang="en-US"/>
              <a:t>Presentation Title</a:t>
            </a:r>
            <a:endParaRPr lang="en-US" dirty="0"/>
          </a:p>
        </p:txBody>
      </p:sp>
      <p:sp>
        <p:nvSpPr>
          <p:cNvPr id="6" name="Slide Number Placeholder 5"/>
          <p:cNvSpPr>
            <a:spLocks noGrp="1"/>
          </p:cNvSpPr>
          <p:nvPr>
            <p:ph type="sldNum" sz="quarter" idx="17"/>
          </p:nvPr>
        </p:nvSpPr>
        <p:spPr/>
        <p:txBody>
          <a:bodyPr/>
          <a:lstStyle/>
          <a:p>
            <a:r>
              <a:rPr lang="en-US"/>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1823356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651506" y="1239837"/>
            <a:ext cx="1584325"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91" y="1239839"/>
            <a:ext cx="5292725"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r>
              <a:rPr lang="en-US"/>
              <a:t>Speaker, Job Description, Date if needed</a:t>
            </a:r>
            <a:endParaRPr lang="en-US" dirty="0"/>
          </a:p>
        </p:txBody>
      </p:sp>
      <p:sp>
        <p:nvSpPr>
          <p:cNvPr id="5" name="Footer Placeholder 4"/>
          <p:cNvSpPr>
            <a:spLocks noGrp="1"/>
          </p:cNvSpPr>
          <p:nvPr>
            <p:ph type="ftr" sz="quarter" idx="16"/>
          </p:nvPr>
        </p:nvSpPr>
        <p:spPr/>
        <p:txBody>
          <a:bodyPr/>
          <a:lstStyle/>
          <a:p>
            <a:r>
              <a:rPr lang="en-US"/>
              <a:t>Presentation Title</a:t>
            </a:r>
            <a:endParaRPr lang="en-US" dirty="0"/>
          </a:p>
        </p:txBody>
      </p:sp>
      <p:sp>
        <p:nvSpPr>
          <p:cNvPr id="6" name="Slide Number Placeholder 5"/>
          <p:cNvSpPr>
            <a:spLocks noGrp="1"/>
          </p:cNvSpPr>
          <p:nvPr>
            <p:ph type="sldNum" sz="quarter" idx="17"/>
          </p:nvPr>
        </p:nvSpPr>
        <p:spPr/>
        <p:txBody>
          <a:bodyPr/>
          <a:lstStyle/>
          <a:p>
            <a:r>
              <a:rPr lang="en-US"/>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1119816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image" Target="../media/image2.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177172" y="1"/>
            <a:ext cx="7238834" cy="10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2" name="Title Placeholder 1"/>
          <p:cNvSpPr>
            <a:spLocks noGrp="1"/>
          </p:cNvSpPr>
          <p:nvPr>
            <p:ph type="title"/>
          </p:nvPr>
        </p:nvSpPr>
        <p:spPr bwMode="gray">
          <a:xfrm>
            <a:off x="358780" y="108001"/>
            <a:ext cx="6877051" cy="927588"/>
          </a:xfrm>
          <a:prstGeom prst="rect">
            <a:avLst/>
          </a:prstGeom>
        </p:spPr>
        <p:txBody>
          <a:bodyPr vert="horz" lIns="0" tIns="143987" rIns="0" bIns="0" rtlCol="0" anchor="t" anchorCtr="0">
            <a:noAutofit/>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3" name="Text Placeholder 2"/>
          <p:cNvSpPr>
            <a:spLocks noGrp="1"/>
          </p:cNvSpPr>
          <p:nvPr>
            <p:ph type="body" idx="1"/>
          </p:nvPr>
        </p:nvSpPr>
        <p:spPr bwMode="gray">
          <a:xfrm>
            <a:off x="358780" y="1239837"/>
            <a:ext cx="6877051" cy="3563938"/>
          </a:xfrm>
          <a:prstGeom prst="rect">
            <a:avLst/>
          </a:prstGeom>
        </p:spPr>
        <p:txBody>
          <a:bodyPr vert="horz" lIns="0" tIns="0" rIns="0" bIns="0" rtlCol="0" anchor="t" anchorCtr="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e Placeholder 3"/>
          <p:cNvSpPr>
            <a:spLocks noGrp="1"/>
          </p:cNvSpPr>
          <p:nvPr>
            <p:ph type="dt" sz="half" idx="2"/>
          </p:nvPr>
        </p:nvSpPr>
        <p:spPr bwMode="gray">
          <a:xfrm>
            <a:off x="7416805" y="4155928"/>
            <a:ext cx="1547813" cy="467268"/>
          </a:xfrm>
          <a:prstGeom prst="rect">
            <a:avLst/>
          </a:prstGeom>
        </p:spPr>
        <p:txBody>
          <a:bodyPr vert="horz" lIns="107988" tIns="0" rIns="0" bIns="0" rtlCol="0" anchor="t"/>
          <a:lstStyle>
            <a:lvl1pPr algn="l">
              <a:defRPr sz="1100">
                <a:solidFill>
                  <a:schemeClr val="tx1"/>
                </a:solidFill>
              </a:defRPr>
            </a:lvl1pPr>
          </a:lstStyle>
          <a:p>
            <a:r>
              <a:rPr lang="en-US"/>
              <a:t>Thorsten</a:t>
            </a:r>
            <a:r>
              <a:rPr lang="en-US" sz="500"/>
              <a:t> </a:t>
            </a:r>
            <a:r>
              <a:rPr lang="en-US"/>
              <a:t>Papenbrock, PhD Candidate, </a:t>
            </a:r>
            <a:br>
              <a:rPr lang="en-US"/>
            </a:br>
            <a:r>
              <a:rPr lang="en-US"/>
              <a:t>9</a:t>
            </a:r>
            <a:r>
              <a:rPr lang="en-US" baseline="30000"/>
              <a:t>th</a:t>
            </a:r>
            <a:r>
              <a:rPr lang="en-US"/>
              <a:t> of October</a:t>
            </a:r>
            <a:endParaRPr lang="en-US" dirty="0"/>
          </a:p>
        </p:txBody>
      </p:sp>
      <p:sp>
        <p:nvSpPr>
          <p:cNvPr id="5" name="Footer Placeholder 4"/>
          <p:cNvSpPr>
            <a:spLocks noGrp="1"/>
          </p:cNvSpPr>
          <p:nvPr>
            <p:ph type="ftr" sz="quarter" idx="3"/>
          </p:nvPr>
        </p:nvSpPr>
        <p:spPr bwMode="gray">
          <a:xfrm>
            <a:off x="7416805" y="3562457"/>
            <a:ext cx="1547813" cy="521465"/>
          </a:xfrm>
          <a:prstGeom prst="rect">
            <a:avLst/>
          </a:prstGeom>
        </p:spPr>
        <p:txBody>
          <a:bodyPr vert="horz" lIns="107988" tIns="0" rIns="0" bIns="0" rtlCol="0" anchor="b"/>
          <a:lstStyle>
            <a:lvl1pPr algn="l">
              <a:defRPr sz="1100" b="1">
                <a:solidFill>
                  <a:schemeClr val="tx1"/>
                </a:solidFill>
              </a:defRPr>
            </a:lvl1pPr>
          </a:lstStyle>
          <a:p>
            <a:r>
              <a:rPr lang="en-US"/>
              <a:t>Data Profiling in Metanome</a:t>
            </a:r>
            <a:endParaRPr lang="en-US" dirty="0"/>
          </a:p>
        </p:txBody>
      </p:sp>
      <p:sp>
        <p:nvSpPr>
          <p:cNvPr id="6" name="Slide Number Placeholder 5"/>
          <p:cNvSpPr>
            <a:spLocks noGrp="1"/>
          </p:cNvSpPr>
          <p:nvPr>
            <p:ph type="sldNum" sz="quarter" idx="4"/>
          </p:nvPr>
        </p:nvSpPr>
        <p:spPr bwMode="gray">
          <a:xfrm>
            <a:off x="7416805" y="4623195"/>
            <a:ext cx="1547813" cy="180580"/>
          </a:xfrm>
          <a:prstGeom prst="rect">
            <a:avLst/>
          </a:prstGeom>
        </p:spPr>
        <p:txBody>
          <a:bodyPr vert="horz" lIns="107988" tIns="0" rIns="0" bIns="0" rtlCol="0" anchor="b"/>
          <a:lstStyle>
            <a:lvl1pPr algn="l">
              <a:defRPr sz="1100" b="0">
                <a:solidFill>
                  <a:schemeClr val="tx1"/>
                </a:solidFill>
              </a:defRPr>
            </a:lvl1pPr>
          </a:lstStyle>
          <a:p>
            <a:r>
              <a:rPr lang="en-US" dirty="0"/>
              <a:t>Chart </a:t>
            </a:r>
            <a:fld id="{91D913BA-B0D8-4B51-9328-DFAA0B370309}" type="slidenum">
              <a:rPr lang="en-US" smtClean="0"/>
              <a:pPr/>
              <a:t>‹#›</a:t>
            </a:fld>
            <a:endParaRPr lang="en-US" dirty="0"/>
          </a:p>
        </p:txBody>
      </p:sp>
      <p:grpSp>
        <p:nvGrpSpPr>
          <p:cNvPr id="23" name="Group 22"/>
          <p:cNvGrpSpPr/>
          <p:nvPr/>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9156606"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4520766"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4520766" y="826442"/>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7308306" y="2391732"/>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66" name="Rectangle 65"/>
          <p:cNvSpPr/>
          <p:nvPr/>
        </p:nvSpPr>
        <p:spPr bwMode="gray">
          <a:xfrm>
            <a:off x="177172" y="1031579"/>
            <a:ext cx="7238834" cy="25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64" name="Rectangle 2048"/>
          <p:cNvSpPr/>
          <p:nvPr/>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pic>
        <p:nvPicPr>
          <p:cNvPr id="65" name="Picture 2" descr="Z:\home\thorsten\Data\Arbeitsbereich\Ausbildung\Forscher\Vorlagen\UMR\Logo\UMR_Logo_sw.em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96340" y="293782"/>
            <a:ext cx="1439233" cy="496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69319"/>
      </p:ext>
    </p:extLst>
  </p:cSld>
  <p:clrMap bg1="lt1" tx1="dk1" bg2="lt2" tx2="dk2" accent1="accent1" accent2="accent2" accent3="accent3" accent4="accent4" accent5="accent5" accent6="accent6" hlink="hlink" folHlink="folHlink"/>
  <p:sldLayoutIdLst>
    <p:sldLayoutId id="2147483659" r:id="rId1"/>
    <p:sldLayoutId id="2147483662" r:id="rId2"/>
    <p:sldLayoutId id="2147483650" r:id="rId3"/>
    <p:sldLayoutId id="2147483664" r:id="rId4"/>
    <p:sldLayoutId id="2147483652" r:id="rId5"/>
    <p:sldLayoutId id="2147483653" r:id="rId6"/>
    <p:sldLayoutId id="2147483654" r:id="rId7"/>
    <p:sldLayoutId id="2147483655" r:id="rId8"/>
    <p:sldLayoutId id="2147483656" r:id="rId9"/>
    <p:sldLayoutId id="2147483657" r:id="rId10"/>
    <p:sldLayoutId id="2147483663" r:id="rId11"/>
    <p:sldLayoutId id="2147483704" r:id="rId12"/>
  </p:sldLayoutIdLst>
  <p:hf hdr="0"/>
  <p:txStyles>
    <p:titleStyle>
      <a:lvl1pPr algn="l" defTabSz="91431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310" rtl="0" eaLnBrk="1" latinLnBrk="0" hangingPunct="1">
        <a:lnSpc>
          <a:spcPts val="2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180958" indent="-180958" algn="l" defTabSz="91431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2pPr>
      <a:lvl3pPr marL="359964" indent="-179983" algn="l" defTabSz="91431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3pPr>
      <a:lvl4pPr marL="538109" indent="-179983" algn="l" defTabSz="91431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69975" indent="-269975" algn="l" defTabSz="914310" rtl="0" eaLnBrk="1" latinLnBrk="0" hangingPunct="1">
        <a:lnSpc>
          <a:spcPts val="2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39947" indent="-269975" algn="l" defTabSz="914310" rtl="0" eaLnBrk="1" latinLnBrk="0" hangingPunct="1">
        <a:lnSpc>
          <a:spcPts val="2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310" rtl="0" eaLnBrk="1" latinLnBrk="0" hangingPunct="1">
        <a:lnSpc>
          <a:spcPts val="21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310" rtl="0" eaLnBrk="1" latinLnBrk="0" hangingPunct="1">
        <a:lnSpc>
          <a:spcPts val="21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310" rtl="0" eaLnBrk="1" latinLnBrk="0" hangingPunct="1">
        <a:lnSpc>
          <a:spcPts val="21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310" rtl="0" eaLnBrk="1" latinLnBrk="0" hangingPunct="1">
        <a:defRPr sz="1800" kern="1200">
          <a:solidFill>
            <a:schemeClr val="tx1"/>
          </a:solidFill>
          <a:latin typeface="+mn-lt"/>
          <a:ea typeface="+mn-ea"/>
          <a:cs typeface="+mn-cs"/>
        </a:defRPr>
      </a:lvl1pPr>
      <a:lvl2pPr marL="457154"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4" algn="l" defTabSz="914310" rtl="0" eaLnBrk="1" latinLnBrk="0" hangingPunct="1">
        <a:defRPr sz="1800" kern="1200">
          <a:solidFill>
            <a:schemeClr val="tx1"/>
          </a:solidFill>
          <a:latin typeface="+mn-lt"/>
          <a:ea typeface="+mn-ea"/>
          <a:cs typeface="+mn-cs"/>
        </a:defRPr>
      </a:lvl4pPr>
      <a:lvl5pPr marL="1828619" algn="l" defTabSz="914310" rtl="0" eaLnBrk="1" latinLnBrk="0" hangingPunct="1">
        <a:defRPr sz="1800" kern="1200">
          <a:solidFill>
            <a:schemeClr val="tx1"/>
          </a:solidFill>
          <a:latin typeface="+mn-lt"/>
          <a:ea typeface="+mn-ea"/>
          <a:cs typeface="+mn-cs"/>
        </a:defRPr>
      </a:lvl5pPr>
      <a:lvl6pPr marL="2285772" algn="l" defTabSz="914310" rtl="0" eaLnBrk="1" latinLnBrk="0" hangingPunct="1">
        <a:defRPr sz="1800" kern="1200">
          <a:solidFill>
            <a:schemeClr val="tx1"/>
          </a:solidFill>
          <a:latin typeface="+mn-lt"/>
          <a:ea typeface="+mn-ea"/>
          <a:cs typeface="+mn-cs"/>
        </a:defRPr>
      </a:lvl6pPr>
      <a:lvl7pPr marL="2742926" algn="l" defTabSz="914310" rtl="0" eaLnBrk="1" latinLnBrk="0" hangingPunct="1">
        <a:defRPr sz="1800" kern="1200">
          <a:solidFill>
            <a:schemeClr val="tx1"/>
          </a:solidFill>
          <a:latin typeface="+mn-lt"/>
          <a:ea typeface="+mn-ea"/>
          <a:cs typeface="+mn-cs"/>
        </a:defRPr>
      </a:lvl7pPr>
      <a:lvl8pPr marL="3200080" algn="l" defTabSz="914310" rtl="0" eaLnBrk="1" latinLnBrk="0" hangingPunct="1">
        <a:defRPr sz="1800" kern="1200">
          <a:solidFill>
            <a:schemeClr val="tx1"/>
          </a:solidFill>
          <a:latin typeface="+mn-lt"/>
          <a:ea typeface="+mn-ea"/>
          <a:cs typeface="+mn-cs"/>
        </a:defRPr>
      </a:lvl8pPr>
      <a:lvl9pPr marL="3657235" algn="l" defTabSz="91431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177172" y="1"/>
            <a:ext cx="7238834"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 name="Title Placeholder 1"/>
          <p:cNvSpPr>
            <a:spLocks noGrp="1"/>
          </p:cNvSpPr>
          <p:nvPr>
            <p:ph type="title"/>
          </p:nvPr>
        </p:nvSpPr>
        <p:spPr bwMode="gray">
          <a:xfrm>
            <a:off x="358780" y="108001"/>
            <a:ext cx="6877051" cy="927588"/>
          </a:xfrm>
          <a:prstGeom prst="rect">
            <a:avLst/>
          </a:prstGeom>
        </p:spPr>
        <p:txBody>
          <a:bodyPr vert="horz" lIns="0" tIns="0" rIns="0" bIns="179983" rtlCol="0" anchor="b" anchorCtr="0">
            <a:noAutofit/>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3" name="Text Placeholder 2"/>
          <p:cNvSpPr>
            <a:spLocks noGrp="1"/>
          </p:cNvSpPr>
          <p:nvPr>
            <p:ph type="body" idx="1"/>
          </p:nvPr>
        </p:nvSpPr>
        <p:spPr bwMode="gray">
          <a:xfrm>
            <a:off x="358780" y="1239837"/>
            <a:ext cx="6877051" cy="3563938"/>
          </a:xfrm>
          <a:prstGeom prst="rect">
            <a:avLst/>
          </a:prstGeom>
        </p:spPr>
        <p:txBody>
          <a:bodyPr vert="horz" lIns="0" tIns="0" rIns="0" bIns="0" rtlCol="0" anchor="t" anchorCtr="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e Placeholder 3"/>
          <p:cNvSpPr>
            <a:spLocks noGrp="1"/>
          </p:cNvSpPr>
          <p:nvPr>
            <p:ph type="dt" sz="half" idx="2"/>
          </p:nvPr>
        </p:nvSpPr>
        <p:spPr bwMode="gray">
          <a:xfrm>
            <a:off x="7416805" y="4155928"/>
            <a:ext cx="1547813" cy="467268"/>
          </a:xfrm>
          <a:prstGeom prst="rect">
            <a:avLst/>
          </a:prstGeom>
        </p:spPr>
        <p:txBody>
          <a:bodyPr vert="horz" lIns="107988" tIns="0" rIns="0" bIns="0" rtlCol="0" anchor="t"/>
          <a:lstStyle>
            <a:lvl1pPr algn="l">
              <a:defRPr sz="1100">
                <a:solidFill>
                  <a:schemeClr val="tx1"/>
                </a:solidFill>
              </a:defRPr>
            </a:lvl1pPr>
          </a:lstStyle>
          <a:p>
            <a:pPr fontAlgn="base">
              <a:spcBef>
                <a:spcPct val="0"/>
              </a:spcBef>
              <a:spcAft>
                <a:spcPct val="0"/>
              </a:spcAft>
            </a:pPr>
            <a:endParaRPr lang="en-US" dirty="0">
              <a:solidFill>
                <a:srgbClr val="323232"/>
              </a:solidFill>
              <a:latin typeface="Arial" charset="0"/>
            </a:endParaRPr>
          </a:p>
        </p:txBody>
      </p:sp>
      <p:sp>
        <p:nvSpPr>
          <p:cNvPr id="5" name="Footer Placeholder 4"/>
          <p:cNvSpPr>
            <a:spLocks noGrp="1"/>
          </p:cNvSpPr>
          <p:nvPr>
            <p:ph type="ftr" sz="quarter" idx="3"/>
          </p:nvPr>
        </p:nvSpPr>
        <p:spPr bwMode="gray">
          <a:xfrm>
            <a:off x="7416805" y="3562457"/>
            <a:ext cx="1547813" cy="521465"/>
          </a:xfrm>
          <a:prstGeom prst="rect">
            <a:avLst/>
          </a:prstGeom>
        </p:spPr>
        <p:txBody>
          <a:bodyPr vert="horz" lIns="107988" tIns="0" rIns="0" bIns="0" rtlCol="0" anchor="b"/>
          <a:lstStyle>
            <a:lvl1pPr algn="l">
              <a:defRPr sz="1100" b="1">
                <a:solidFill>
                  <a:schemeClr val="tx1"/>
                </a:solidFill>
              </a:defRPr>
            </a:lvl1pPr>
          </a:lstStyle>
          <a:p>
            <a:pPr fontAlgn="base">
              <a:spcBef>
                <a:spcPct val="0"/>
              </a:spcBef>
              <a:spcAft>
                <a:spcPct val="0"/>
              </a:spcAft>
            </a:pPr>
            <a:r>
              <a:rPr lang="sv-SE">
                <a:solidFill>
                  <a:srgbClr val="323232"/>
                </a:solidFill>
                <a:latin typeface="Arial" charset="0"/>
              </a:rPr>
              <a:t>Felix Naumann   Information Integration          Winter 2019/20</a:t>
            </a:r>
            <a:endParaRPr lang="de-DE">
              <a:solidFill>
                <a:srgbClr val="323232"/>
              </a:solidFill>
              <a:latin typeface="Arial" charset="0"/>
            </a:endParaRPr>
          </a:p>
        </p:txBody>
      </p:sp>
      <p:sp>
        <p:nvSpPr>
          <p:cNvPr id="6" name="Slide Number Placeholder 5"/>
          <p:cNvSpPr>
            <a:spLocks noGrp="1"/>
          </p:cNvSpPr>
          <p:nvPr>
            <p:ph type="sldNum" sz="quarter" idx="4"/>
          </p:nvPr>
        </p:nvSpPr>
        <p:spPr bwMode="gray">
          <a:xfrm>
            <a:off x="7416805" y="4623195"/>
            <a:ext cx="1547813" cy="180580"/>
          </a:xfrm>
          <a:prstGeom prst="rect">
            <a:avLst/>
          </a:prstGeom>
        </p:spPr>
        <p:txBody>
          <a:bodyPr vert="horz" lIns="107988" tIns="0" rIns="0" bIns="0" rtlCol="0" anchor="b"/>
          <a:lstStyle>
            <a:lvl1pPr algn="l">
              <a:defRPr sz="1100" b="0">
                <a:solidFill>
                  <a:schemeClr val="tx1"/>
                </a:solidFill>
              </a:defRPr>
            </a:lvl1pPr>
          </a:lstStyle>
          <a:p>
            <a:pPr fontAlgn="base">
              <a:spcBef>
                <a:spcPct val="0"/>
              </a:spcBef>
              <a:spcAft>
                <a:spcPct val="0"/>
              </a:spcAft>
            </a:pPr>
            <a:fld id="{EBE817DD-779E-4F47-8E5D-BBBE19EC9FB5}" type="slidenum">
              <a:rPr lang="de-DE" smtClean="0">
                <a:solidFill>
                  <a:srgbClr val="323232"/>
                </a:solidFill>
                <a:latin typeface="Arial" charset="0"/>
              </a:rPr>
              <a:pPr fontAlgn="base">
                <a:spcBef>
                  <a:spcPct val="0"/>
                </a:spcBef>
                <a:spcAft>
                  <a:spcPct val="0"/>
                </a:spcAft>
              </a:pPr>
              <a:t>‹#›</a:t>
            </a:fld>
            <a:endParaRPr lang="de-DE">
              <a:solidFill>
                <a:srgbClr val="323232"/>
              </a:solidFill>
              <a:latin typeface="Arial" charset="0"/>
            </a:endParaRPr>
          </a:p>
        </p:txBody>
      </p:sp>
      <p:grpSp>
        <p:nvGrpSpPr>
          <p:cNvPr id="23" name="Group 22"/>
          <p:cNvGrpSpPr/>
          <p:nvPr/>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9156606"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4520766"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4520766" y="826442"/>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7308306" y="2391732"/>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66" name="Rectangle 65"/>
          <p:cNvSpPr/>
          <p:nvPr/>
        </p:nvSpPr>
        <p:spPr bwMode="gray">
          <a:xfrm>
            <a:off x="177172" y="1031579"/>
            <a:ext cx="7238834" cy="2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61" name="Group 11"/>
          <p:cNvGrpSpPr>
            <a:grpSpLocks noChangeAspect="1"/>
          </p:cNvGrpSpPr>
          <p:nvPr/>
        </p:nvGrpSpPr>
        <p:grpSpPr bwMode="gray">
          <a:xfrm>
            <a:off x="7632341" y="203049"/>
            <a:ext cx="1368153" cy="781408"/>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42485374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4" r:id="rId17"/>
  </p:sldLayoutIdLst>
  <p:transition>
    <p:fade/>
  </p:transition>
  <p:hf hdr="0" dt="0"/>
  <p:txStyles>
    <p:titleStyle>
      <a:lvl1pPr algn="l" defTabSz="91431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310" rtl="0" eaLnBrk="1" latinLnBrk="0" hangingPunct="1">
        <a:lnSpc>
          <a:spcPct val="100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180958" indent="-180958" algn="l" defTabSz="91431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2pPr>
      <a:lvl3pPr marL="359964" indent="-179983" algn="l" defTabSz="91431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3pPr>
      <a:lvl4pPr marL="538109" indent="-179983" algn="l" defTabSz="91431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69975" indent="-269975" algn="l" defTabSz="91431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39947" indent="-269975" algn="l" defTabSz="91431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31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31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31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310" rtl="0" eaLnBrk="1" latinLnBrk="0" hangingPunct="1">
        <a:defRPr sz="1800" kern="1200">
          <a:solidFill>
            <a:schemeClr val="tx1"/>
          </a:solidFill>
          <a:latin typeface="+mn-lt"/>
          <a:ea typeface="+mn-ea"/>
          <a:cs typeface="+mn-cs"/>
        </a:defRPr>
      </a:lvl1pPr>
      <a:lvl2pPr marL="457154"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4" algn="l" defTabSz="914310" rtl="0" eaLnBrk="1" latinLnBrk="0" hangingPunct="1">
        <a:defRPr sz="1800" kern="1200">
          <a:solidFill>
            <a:schemeClr val="tx1"/>
          </a:solidFill>
          <a:latin typeface="+mn-lt"/>
          <a:ea typeface="+mn-ea"/>
          <a:cs typeface="+mn-cs"/>
        </a:defRPr>
      </a:lvl4pPr>
      <a:lvl5pPr marL="1828619" algn="l" defTabSz="914310" rtl="0" eaLnBrk="1" latinLnBrk="0" hangingPunct="1">
        <a:defRPr sz="1800" kern="1200">
          <a:solidFill>
            <a:schemeClr val="tx1"/>
          </a:solidFill>
          <a:latin typeface="+mn-lt"/>
          <a:ea typeface="+mn-ea"/>
          <a:cs typeface="+mn-cs"/>
        </a:defRPr>
      </a:lvl5pPr>
      <a:lvl6pPr marL="2285772" algn="l" defTabSz="914310" rtl="0" eaLnBrk="1" latinLnBrk="0" hangingPunct="1">
        <a:defRPr sz="1800" kern="1200">
          <a:solidFill>
            <a:schemeClr val="tx1"/>
          </a:solidFill>
          <a:latin typeface="+mn-lt"/>
          <a:ea typeface="+mn-ea"/>
          <a:cs typeface="+mn-cs"/>
        </a:defRPr>
      </a:lvl6pPr>
      <a:lvl7pPr marL="2742926" algn="l" defTabSz="914310" rtl="0" eaLnBrk="1" latinLnBrk="0" hangingPunct="1">
        <a:defRPr sz="1800" kern="1200">
          <a:solidFill>
            <a:schemeClr val="tx1"/>
          </a:solidFill>
          <a:latin typeface="+mn-lt"/>
          <a:ea typeface="+mn-ea"/>
          <a:cs typeface="+mn-cs"/>
        </a:defRPr>
      </a:lvl7pPr>
      <a:lvl8pPr marL="3200080" algn="l" defTabSz="914310" rtl="0" eaLnBrk="1" latinLnBrk="0" hangingPunct="1">
        <a:defRPr sz="1800" kern="1200">
          <a:solidFill>
            <a:schemeClr val="tx1"/>
          </a:solidFill>
          <a:latin typeface="+mn-lt"/>
          <a:ea typeface="+mn-ea"/>
          <a:cs typeface="+mn-cs"/>
        </a:defRPr>
      </a:lvl8pPr>
      <a:lvl9pPr marL="3657235" algn="l" defTabSz="91431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177172" y="1"/>
            <a:ext cx="7238834"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 name="Title Placeholder 1"/>
          <p:cNvSpPr>
            <a:spLocks noGrp="1"/>
          </p:cNvSpPr>
          <p:nvPr>
            <p:ph type="title"/>
          </p:nvPr>
        </p:nvSpPr>
        <p:spPr bwMode="gray">
          <a:xfrm>
            <a:off x="358780" y="108001"/>
            <a:ext cx="6877051" cy="927588"/>
          </a:xfrm>
          <a:prstGeom prst="rect">
            <a:avLst/>
          </a:prstGeom>
        </p:spPr>
        <p:txBody>
          <a:bodyPr vert="horz" lIns="0" tIns="0" rIns="0" bIns="179983" rtlCol="0" anchor="b" anchorCtr="0">
            <a:noAutofit/>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3" name="Text Placeholder 2"/>
          <p:cNvSpPr>
            <a:spLocks noGrp="1"/>
          </p:cNvSpPr>
          <p:nvPr>
            <p:ph type="body" idx="1"/>
          </p:nvPr>
        </p:nvSpPr>
        <p:spPr bwMode="gray">
          <a:xfrm>
            <a:off x="358780" y="1239837"/>
            <a:ext cx="6877051" cy="3563938"/>
          </a:xfrm>
          <a:prstGeom prst="rect">
            <a:avLst/>
          </a:prstGeom>
        </p:spPr>
        <p:txBody>
          <a:bodyPr vert="horz" lIns="0" tIns="0" rIns="0" bIns="0" rtlCol="0" anchor="t" anchorCtr="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e Placeholder 3"/>
          <p:cNvSpPr>
            <a:spLocks noGrp="1"/>
          </p:cNvSpPr>
          <p:nvPr>
            <p:ph type="dt" sz="half" idx="2"/>
          </p:nvPr>
        </p:nvSpPr>
        <p:spPr bwMode="gray">
          <a:xfrm>
            <a:off x="7416805" y="4155928"/>
            <a:ext cx="1547813" cy="467268"/>
          </a:xfrm>
          <a:prstGeom prst="rect">
            <a:avLst/>
          </a:prstGeom>
        </p:spPr>
        <p:txBody>
          <a:bodyPr vert="horz" lIns="107988" tIns="0" rIns="0" bIns="0" rtlCol="0" anchor="t"/>
          <a:lstStyle>
            <a:lvl1pPr algn="l">
              <a:defRPr sz="1100">
                <a:solidFill>
                  <a:schemeClr val="tx1"/>
                </a:solidFill>
              </a:defRPr>
            </a:lvl1pPr>
          </a:lstStyle>
          <a:p>
            <a:pPr fontAlgn="base">
              <a:spcBef>
                <a:spcPct val="0"/>
              </a:spcBef>
              <a:spcAft>
                <a:spcPct val="0"/>
              </a:spcAft>
            </a:pPr>
            <a:endParaRPr lang="en-US" dirty="0">
              <a:solidFill>
                <a:srgbClr val="323232"/>
              </a:solidFill>
              <a:latin typeface="Arial" charset="0"/>
            </a:endParaRPr>
          </a:p>
        </p:txBody>
      </p:sp>
      <p:sp>
        <p:nvSpPr>
          <p:cNvPr id="5" name="Footer Placeholder 4"/>
          <p:cNvSpPr>
            <a:spLocks noGrp="1"/>
          </p:cNvSpPr>
          <p:nvPr>
            <p:ph type="ftr" sz="quarter" idx="3"/>
          </p:nvPr>
        </p:nvSpPr>
        <p:spPr bwMode="gray">
          <a:xfrm>
            <a:off x="7416805" y="3562457"/>
            <a:ext cx="1547813" cy="521465"/>
          </a:xfrm>
          <a:prstGeom prst="rect">
            <a:avLst/>
          </a:prstGeom>
        </p:spPr>
        <p:txBody>
          <a:bodyPr vert="horz" lIns="107988" tIns="0" rIns="0" bIns="0" rtlCol="0" anchor="b"/>
          <a:lstStyle>
            <a:lvl1pPr algn="l">
              <a:defRPr sz="1100" b="1">
                <a:solidFill>
                  <a:schemeClr val="tx1"/>
                </a:solidFill>
              </a:defRPr>
            </a:lvl1pPr>
          </a:lstStyle>
          <a:p>
            <a:pPr fontAlgn="base">
              <a:spcBef>
                <a:spcPct val="0"/>
              </a:spcBef>
              <a:spcAft>
                <a:spcPct val="0"/>
              </a:spcAft>
            </a:pPr>
            <a:r>
              <a:rPr lang="sv-SE">
                <a:solidFill>
                  <a:srgbClr val="323232"/>
                </a:solidFill>
                <a:latin typeface="Arial" charset="0"/>
              </a:rPr>
              <a:t>Felix Naumann   Information Integration          Winter 2019/20</a:t>
            </a:r>
            <a:endParaRPr lang="de-DE">
              <a:solidFill>
                <a:srgbClr val="323232"/>
              </a:solidFill>
              <a:latin typeface="Arial" charset="0"/>
            </a:endParaRPr>
          </a:p>
        </p:txBody>
      </p:sp>
      <p:sp>
        <p:nvSpPr>
          <p:cNvPr id="6" name="Slide Number Placeholder 5"/>
          <p:cNvSpPr>
            <a:spLocks noGrp="1"/>
          </p:cNvSpPr>
          <p:nvPr>
            <p:ph type="sldNum" sz="quarter" idx="4"/>
          </p:nvPr>
        </p:nvSpPr>
        <p:spPr bwMode="gray">
          <a:xfrm>
            <a:off x="7416805" y="4623195"/>
            <a:ext cx="1547813" cy="180580"/>
          </a:xfrm>
          <a:prstGeom prst="rect">
            <a:avLst/>
          </a:prstGeom>
        </p:spPr>
        <p:txBody>
          <a:bodyPr vert="horz" lIns="107988" tIns="0" rIns="0" bIns="0" rtlCol="0" anchor="b"/>
          <a:lstStyle>
            <a:lvl1pPr algn="l">
              <a:defRPr sz="1100" b="0">
                <a:solidFill>
                  <a:schemeClr val="tx1"/>
                </a:solidFill>
              </a:defRPr>
            </a:lvl1pPr>
          </a:lstStyle>
          <a:p>
            <a:pPr fontAlgn="base">
              <a:spcBef>
                <a:spcPct val="0"/>
              </a:spcBef>
              <a:spcAft>
                <a:spcPct val="0"/>
              </a:spcAft>
            </a:pPr>
            <a:fld id="{EBE817DD-779E-4F47-8E5D-BBBE19EC9FB5}" type="slidenum">
              <a:rPr lang="de-DE" smtClean="0">
                <a:solidFill>
                  <a:srgbClr val="323232"/>
                </a:solidFill>
                <a:latin typeface="Arial" charset="0"/>
              </a:rPr>
              <a:pPr fontAlgn="base">
                <a:spcBef>
                  <a:spcPct val="0"/>
                </a:spcBef>
                <a:spcAft>
                  <a:spcPct val="0"/>
                </a:spcAft>
              </a:pPr>
              <a:t>‹#›</a:t>
            </a:fld>
            <a:endParaRPr lang="de-DE">
              <a:solidFill>
                <a:srgbClr val="323232"/>
              </a:solidFill>
              <a:latin typeface="Arial" charset="0"/>
            </a:endParaRPr>
          </a:p>
        </p:txBody>
      </p:sp>
      <p:grpSp>
        <p:nvGrpSpPr>
          <p:cNvPr id="23" name="Group 22"/>
          <p:cNvGrpSpPr/>
          <p:nvPr/>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9156606"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4520766"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4520766" y="826442"/>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7308306" y="2391732"/>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66" name="Rectangle 65"/>
          <p:cNvSpPr/>
          <p:nvPr/>
        </p:nvSpPr>
        <p:spPr bwMode="gray">
          <a:xfrm>
            <a:off x="177172" y="1031579"/>
            <a:ext cx="7238834" cy="2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61" name="Group 11"/>
          <p:cNvGrpSpPr>
            <a:grpSpLocks noChangeAspect="1"/>
          </p:cNvGrpSpPr>
          <p:nvPr/>
        </p:nvGrpSpPr>
        <p:grpSpPr bwMode="gray">
          <a:xfrm>
            <a:off x="7632341" y="203049"/>
            <a:ext cx="1368153" cy="781408"/>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322976634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2" r:id="rId16"/>
    <p:sldLayoutId id="2147483703" r:id="rId17"/>
  </p:sldLayoutIdLst>
  <p:transition>
    <p:fade/>
  </p:transition>
  <p:hf hdr="0" dt="0"/>
  <p:txStyles>
    <p:titleStyle>
      <a:lvl1pPr algn="l" defTabSz="91431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310" rtl="0" eaLnBrk="1" latinLnBrk="0" hangingPunct="1">
        <a:lnSpc>
          <a:spcPct val="100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180958" indent="-180958" algn="l" defTabSz="91431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2pPr>
      <a:lvl3pPr marL="359964" indent="-179983" algn="l" defTabSz="91431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3pPr>
      <a:lvl4pPr marL="538109" indent="-179983" algn="l" defTabSz="91431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69975" indent="-269975" algn="l" defTabSz="91431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39947" indent="-269975" algn="l" defTabSz="91431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31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31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31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310" rtl="0" eaLnBrk="1" latinLnBrk="0" hangingPunct="1">
        <a:defRPr sz="1800" kern="1200">
          <a:solidFill>
            <a:schemeClr val="tx1"/>
          </a:solidFill>
          <a:latin typeface="+mn-lt"/>
          <a:ea typeface="+mn-ea"/>
          <a:cs typeface="+mn-cs"/>
        </a:defRPr>
      </a:lvl1pPr>
      <a:lvl2pPr marL="457154"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4" algn="l" defTabSz="914310" rtl="0" eaLnBrk="1" latinLnBrk="0" hangingPunct="1">
        <a:defRPr sz="1800" kern="1200">
          <a:solidFill>
            <a:schemeClr val="tx1"/>
          </a:solidFill>
          <a:latin typeface="+mn-lt"/>
          <a:ea typeface="+mn-ea"/>
          <a:cs typeface="+mn-cs"/>
        </a:defRPr>
      </a:lvl4pPr>
      <a:lvl5pPr marL="1828619" algn="l" defTabSz="914310" rtl="0" eaLnBrk="1" latinLnBrk="0" hangingPunct="1">
        <a:defRPr sz="1800" kern="1200">
          <a:solidFill>
            <a:schemeClr val="tx1"/>
          </a:solidFill>
          <a:latin typeface="+mn-lt"/>
          <a:ea typeface="+mn-ea"/>
          <a:cs typeface="+mn-cs"/>
        </a:defRPr>
      </a:lvl5pPr>
      <a:lvl6pPr marL="2285772" algn="l" defTabSz="914310" rtl="0" eaLnBrk="1" latinLnBrk="0" hangingPunct="1">
        <a:defRPr sz="1800" kern="1200">
          <a:solidFill>
            <a:schemeClr val="tx1"/>
          </a:solidFill>
          <a:latin typeface="+mn-lt"/>
          <a:ea typeface="+mn-ea"/>
          <a:cs typeface="+mn-cs"/>
        </a:defRPr>
      </a:lvl6pPr>
      <a:lvl7pPr marL="2742926" algn="l" defTabSz="914310" rtl="0" eaLnBrk="1" latinLnBrk="0" hangingPunct="1">
        <a:defRPr sz="1800" kern="1200">
          <a:solidFill>
            <a:schemeClr val="tx1"/>
          </a:solidFill>
          <a:latin typeface="+mn-lt"/>
          <a:ea typeface="+mn-ea"/>
          <a:cs typeface="+mn-cs"/>
        </a:defRPr>
      </a:lvl7pPr>
      <a:lvl8pPr marL="3200080" algn="l" defTabSz="914310" rtl="0" eaLnBrk="1" latinLnBrk="0" hangingPunct="1">
        <a:defRPr sz="1800" kern="1200">
          <a:solidFill>
            <a:schemeClr val="tx1"/>
          </a:solidFill>
          <a:latin typeface="+mn-lt"/>
          <a:ea typeface="+mn-ea"/>
          <a:cs typeface="+mn-cs"/>
        </a:defRPr>
      </a:lvl8pPr>
      <a:lvl9pPr marL="3657235" algn="l" defTabSz="91431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Z:\home\thorsten\Data\Arbeitsbereich\Ausbildung\Promotion\Lehre\Distributed Data Analytics\Slides\Images\ddia-poster.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249" b="2588"/>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platzhalter 6"/>
          <p:cNvSpPr>
            <a:spLocks noGrp="1"/>
          </p:cNvSpPr>
          <p:nvPr>
            <p:ph type="body" sz="quarter" idx="11"/>
          </p:nvPr>
        </p:nvSpPr>
        <p:spPr/>
        <p:txBody>
          <a:bodyPr/>
          <a:lstStyle/>
          <a:p>
            <a:endParaRPr lang="de-DE" dirty="0"/>
          </a:p>
        </p:txBody>
      </p:sp>
      <p:sp>
        <p:nvSpPr>
          <p:cNvPr id="4" name="Titel 3"/>
          <p:cNvSpPr>
            <a:spLocks noGrp="1"/>
          </p:cNvSpPr>
          <p:nvPr>
            <p:ph type="ctrTitle"/>
          </p:nvPr>
        </p:nvSpPr>
        <p:spPr/>
        <p:txBody>
          <a:bodyPr/>
          <a:lstStyle/>
          <a:p>
            <a:r>
              <a:rPr lang="de-DE" sz="1800" dirty="0"/>
              <a:t>Distributed Data Management</a:t>
            </a:r>
            <a:br>
              <a:rPr lang="de-DE" sz="1800" dirty="0"/>
            </a:br>
            <a:r>
              <a:rPr lang="de-DE" sz="2300" dirty="0" smtClean="0"/>
              <a:t>DDM-Spark </a:t>
            </a:r>
            <a:r>
              <a:rPr lang="de-DE" sz="2300" dirty="0" err="1"/>
              <a:t>homework</a:t>
            </a:r>
            <a:r>
              <a:rPr lang="de-DE" sz="2300" dirty="0"/>
              <a:t> </a:t>
            </a:r>
            <a:r>
              <a:rPr lang="de-DE" sz="2300" dirty="0" err="1"/>
              <a:t>documentation</a:t>
            </a:r>
            <a:endParaRPr lang="de-DE" sz="2300" dirty="0"/>
          </a:p>
        </p:txBody>
      </p:sp>
      <p:sp>
        <p:nvSpPr>
          <p:cNvPr id="8" name="Untertitel 3"/>
          <p:cNvSpPr txBox="1">
            <a:spLocks/>
          </p:cNvSpPr>
          <p:nvPr/>
        </p:nvSpPr>
        <p:spPr>
          <a:xfrm>
            <a:off x="3796346" y="4011910"/>
            <a:ext cx="4892676" cy="771445"/>
          </a:xfrm>
          <a:prstGeom prst="rect">
            <a:avLst/>
          </a:prstGeom>
        </p:spPr>
        <p:txBody>
          <a:bodyPr/>
          <a:lstStyle>
            <a:lvl1pPr marL="0" indent="0" algn="l" defTabSz="914400" rtl="0" eaLnBrk="1" latinLnBrk="0" hangingPunct="1">
              <a:lnSpc>
                <a:spcPts val="2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3pPr>
            <a:lvl4pPr marL="538163" indent="-18000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ts val="2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ts val="2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ts val="21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ts val="21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ts val="21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pPr algn="r"/>
            <a:r>
              <a:rPr lang="de-DE" dirty="0">
                <a:solidFill>
                  <a:schemeClr val="bg1"/>
                </a:solidFill>
              </a:rPr>
              <a:t/>
            </a:r>
            <a:br>
              <a:rPr lang="de-DE" dirty="0">
                <a:solidFill>
                  <a:schemeClr val="bg1"/>
                </a:solidFill>
              </a:rPr>
            </a:br>
            <a:r>
              <a:rPr lang="de-DE" dirty="0">
                <a:solidFill>
                  <a:schemeClr val="bg1"/>
                </a:solidFill>
              </a:rPr>
              <a:t/>
            </a:r>
            <a:br>
              <a:rPr lang="de-DE" dirty="0">
                <a:solidFill>
                  <a:schemeClr val="bg1"/>
                </a:solidFill>
              </a:rPr>
            </a:br>
            <a:r>
              <a:rPr lang="de-DE" dirty="0" err="1">
                <a:solidFill>
                  <a:schemeClr val="bg1"/>
                </a:solidFill>
              </a:rPr>
              <a:t>Viktoriia</a:t>
            </a:r>
            <a:r>
              <a:rPr lang="de-DE" dirty="0">
                <a:solidFill>
                  <a:schemeClr val="bg1"/>
                </a:solidFill>
              </a:rPr>
              <a:t> </a:t>
            </a:r>
            <a:r>
              <a:rPr lang="de-DE" dirty="0" err="1">
                <a:solidFill>
                  <a:schemeClr val="bg1"/>
                </a:solidFill>
              </a:rPr>
              <a:t>Hvozdak</a:t>
            </a:r>
            <a:r>
              <a:rPr lang="de-DE" dirty="0">
                <a:solidFill>
                  <a:schemeClr val="bg1"/>
                </a:solidFill>
              </a:rPr>
              <a:t>, Timo </a:t>
            </a:r>
            <a:r>
              <a:rPr lang="de-DE" dirty="0" err="1">
                <a:solidFill>
                  <a:schemeClr val="bg1"/>
                </a:solidFill>
              </a:rPr>
              <a:t>Büchert</a:t>
            </a:r>
            <a:endParaRPr lang="de-DE" sz="1000" dirty="0">
              <a:solidFill>
                <a:schemeClr val="bg1"/>
              </a:solidFill>
            </a:endParaRPr>
          </a:p>
        </p:txBody>
      </p:sp>
      <p:sp>
        <p:nvSpPr>
          <p:cNvPr id="6" name="Sechseck 5"/>
          <p:cNvSpPr/>
          <p:nvPr/>
        </p:nvSpPr>
        <p:spPr bwMode="gray">
          <a:xfrm>
            <a:off x="3245376" y="-612068"/>
            <a:ext cx="2608722" cy="1224136"/>
          </a:xfrm>
          <a:prstGeom prst="hexagon">
            <a:avLst>
              <a:gd name="adj" fmla="val 48654"/>
              <a:gd name="vf" fmla="val 115470"/>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pic>
        <p:nvPicPr>
          <p:cNvPr id="11" name="Picture 2" descr="Z:\home\thorsten\Data\Arbeitsbereich\Ausbildung\Forscher\Vorlagen\UMR\Logo\UMR_Logo_sw.e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0120" y="42294"/>
            <a:ext cx="1439233" cy="496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743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7" name="Title 6156"/>
          <p:cNvSpPr>
            <a:spLocks noGrp="1"/>
          </p:cNvSpPr>
          <p:nvPr>
            <p:ph type="title"/>
          </p:nvPr>
        </p:nvSpPr>
        <p:spPr>
          <a:xfrm>
            <a:off x="358776" y="108001"/>
            <a:ext cx="7058025" cy="927588"/>
          </a:xfrm>
        </p:spPr>
        <p:txBody>
          <a:bodyPr/>
          <a:lstStyle/>
          <a:p>
            <a:r>
              <a:rPr lang="en-US" sz="1600" dirty="0" smtClean="0"/>
              <a:t>DDM-Spark </a:t>
            </a:r>
            <a:r>
              <a:rPr lang="en-US" sz="1600" dirty="0"/>
              <a:t>homework documentation</a:t>
            </a:r>
            <a:r>
              <a:rPr lang="en-US" dirty="0"/>
              <a:t/>
            </a:r>
            <a:br>
              <a:rPr lang="en-US" dirty="0"/>
            </a:br>
            <a:r>
              <a:rPr lang="en-US" sz="2400" dirty="0"/>
              <a:t>Responsibility of the main actors</a:t>
            </a:r>
            <a:endParaRPr lang="en-US" dirty="0"/>
          </a:p>
        </p:txBody>
      </p:sp>
      <p:sp>
        <p:nvSpPr>
          <p:cNvPr id="4" name="Text Placeholder 1">
            <a:extLst>
              <a:ext uri="{FF2B5EF4-FFF2-40B4-BE49-F238E27FC236}">
                <a16:creationId xmlns:a16="http://schemas.microsoft.com/office/drawing/2014/main" id="{5AE1D1AE-37DA-61A9-0C02-27FCF814D799}"/>
              </a:ext>
            </a:extLst>
          </p:cNvPr>
          <p:cNvSpPr>
            <a:spLocks noGrp="1"/>
          </p:cNvSpPr>
          <p:nvPr>
            <p:ph type="body" sz="quarter" idx="13"/>
          </p:nvPr>
        </p:nvSpPr>
        <p:spPr>
          <a:xfrm>
            <a:off x="358780" y="1383853"/>
            <a:ext cx="6877051" cy="2340025"/>
          </a:xfrm>
        </p:spPr>
        <p:txBody>
          <a:bodyPr/>
          <a:lstStyle/>
          <a:p>
            <a:r>
              <a:rPr lang="en-US" dirty="0">
                <a:cs typeface="Courier New" panose="02070309020205020404" pitchFamily="49" charset="0"/>
              </a:rPr>
              <a:t>The code begins by reading input data and flattening it into key-value pairs. These pairs, representing column names and cell values, are then merged from multiple sources into a single dataset. The merged data is grouped by cell values to identify distinct groups.</a:t>
            </a:r>
          </a:p>
          <a:p>
            <a:r>
              <a:rPr lang="en-US" dirty="0">
                <a:cs typeface="Courier New" panose="02070309020205020404" pitchFamily="49" charset="0"/>
              </a:rPr>
              <a:t>Inclusion dependencies (INDs) are then found within each group by intersecting attribute values. The resulting dependencies are sorted by attribute names and printed out. Pairs with empty sets of values are excluded from the output for clarity and relevance.</a:t>
            </a:r>
          </a:p>
        </p:txBody>
      </p:sp>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832" y="3890076"/>
            <a:ext cx="8331632" cy="702104"/>
          </a:xfrm>
          <a:prstGeom prst="rect">
            <a:avLst/>
          </a:prstGeom>
        </p:spPr>
      </p:pic>
    </p:spTree>
    <p:extLst>
      <p:ext uri="{BB962C8B-B14F-4D97-AF65-F5344CB8AC3E}">
        <p14:creationId xmlns:p14="http://schemas.microsoft.com/office/powerpoint/2010/main" val="2093073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b6f9ffa39fde46321999f7d10a10dca1efebed"/>
  <p:tag name="ISPRING_RESOURCE_PATHS_HASH_2" val="1d4ea8cdf0e6aa9b2a4f9839c58a1f77b5ed36"/>
</p:tagLst>
</file>

<file path=ppt/theme/theme1.xml><?xml version="1.0" encoding="utf-8"?>
<a:theme xmlns:a="http://schemas.openxmlformats.org/drawingml/2006/main" name="TEMPLATE_HPI_09_EXP">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TEMPLATE_HPI_05_EXP" id="{EEEEA749-3836-4DC6-BA52-AE8D0ADE122A}" vid="{1AF48529-3759-4302-91D0-708D448B88CB}"/>
    </a:ext>
  </a:extLst>
</a:theme>
</file>

<file path=ppt/theme/theme2.xml><?xml version="1.0" encoding="utf-8"?>
<a:theme xmlns:a="http://schemas.openxmlformats.org/drawingml/2006/main" name="1_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Präsentation1" id="{9C4A5A5C-4891-4785-9CBB-3B109B5C6995}" vid="{991A455F-F1D0-4F88-BD30-13324C48B4F7}"/>
    </a:ext>
  </a:extLst>
</a:theme>
</file>

<file path=ppt/theme/theme3.xml><?xml version="1.0" encoding="utf-8"?>
<a:theme xmlns:a="http://schemas.openxmlformats.org/drawingml/2006/main" name="2_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Präsentation1" id="{9C4A5A5C-4891-4785-9CBB-3B109B5C6995}" vid="{991A455F-F1D0-4F88-BD30-13324C48B4F7}"/>
    </a:ext>
  </a:extLst>
</a:theme>
</file>

<file path=ppt/theme/theme4.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err="1" smtClean="0"/>
        </a:defPPr>
      </a:lstStyle>
    </a:txDef>
  </a:objectDefaults>
  <a:extraClrSchemeLst/>
</a:theme>
</file>

<file path=ppt/theme/theme5.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smtClean="0"/>
        </a:defPPr>
      </a:lstStyle>
    </a:txDef>
  </a:objectDefaults>
  <a:extraClrScheme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TEMPLATE_HPI_09_EXP</Template>
  <TotalTime>155</TotalTime>
  <Words>102</Words>
  <Application>Microsoft Office PowerPoint</Application>
  <PresentationFormat>Экран (16:9)</PresentationFormat>
  <Paragraphs>7</Paragraphs>
  <Slides>2</Slides>
  <Notes>2</Notes>
  <HiddenSlides>0</HiddenSlides>
  <MMClips>0</MMClips>
  <ScaleCrop>false</ScaleCrop>
  <HeadingPairs>
    <vt:vector size="6" baseType="variant">
      <vt:variant>
        <vt:lpstr>Использованные шрифты</vt:lpstr>
      </vt:variant>
      <vt:variant>
        <vt:i4>3</vt:i4>
      </vt:variant>
      <vt:variant>
        <vt:lpstr>Тема</vt:lpstr>
      </vt:variant>
      <vt:variant>
        <vt:i4>3</vt:i4>
      </vt:variant>
      <vt:variant>
        <vt:lpstr>Заголовки слайдов</vt:lpstr>
      </vt:variant>
      <vt:variant>
        <vt:i4>2</vt:i4>
      </vt:variant>
    </vt:vector>
  </HeadingPairs>
  <TitlesOfParts>
    <vt:vector size="8" baseType="lpstr">
      <vt:lpstr>Arial</vt:lpstr>
      <vt:lpstr>Courier New</vt:lpstr>
      <vt:lpstr>Verdana</vt:lpstr>
      <vt:lpstr>TEMPLATE_HPI_09_EXP</vt:lpstr>
      <vt:lpstr>1_HPI PPT-Template</vt:lpstr>
      <vt:lpstr>2_HPI PPT-Template</vt:lpstr>
      <vt:lpstr>Distributed Data Management DDM-Spark homework documentation</vt:lpstr>
      <vt:lpstr>DDM-Spark homework documentation Responsibility of the main actors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Profiling in Metanome</dc:title>
  <dc:creator>Tody</dc:creator>
  <cp:lastModifiedBy>Вікторія Гвоздак</cp:lastModifiedBy>
  <cp:revision>1771</cp:revision>
  <cp:lastPrinted>2014-05-07T12:19:03Z</cp:lastPrinted>
  <dcterms:created xsi:type="dcterms:W3CDTF">2014-09-22T06:54:00Z</dcterms:created>
  <dcterms:modified xsi:type="dcterms:W3CDTF">2024-01-31T17:37:04Z</dcterms:modified>
</cp:coreProperties>
</file>