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9BF0"/>
    <a:srgbClr val="69A1A1"/>
    <a:srgbClr val="FF2F92"/>
    <a:srgbClr val="40FDFF"/>
    <a:srgbClr val="FEE200"/>
    <a:srgbClr val="FF9300"/>
    <a:srgbClr val="00FB92"/>
    <a:srgbClr val="FFFC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35"/>
  </p:normalViewPr>
  <p:slideViewPr>
    <p:cSldViewPr snapToGrid="0" snapToObjects="1">
      <p:cViewPr>
        <p:scale>
          <a:sx n="95" d="100"/>
          <a:sy n="95" d="100"/>
        </p:scale>
        <p:origin x="-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78E6A-7B73-0546-A192-B8D38D93A77F}" type="doc">
      <dgm:prSet loTypeId="urn:microsoft.com/office/officeart/2005/8/layout/process1" loCatId="" qsTypeId="urn:microsoft.com/office/officeart/2005/8/quickstyle/3D4" qsCatId="3D" csTypeId="urn:microsoft.com/office/officeart/2005/8/colors/colorful5" csCatId="colorful" phldr="1"/>
      <dgm:spPr/>
    </dgm:pt>
    <dgm:pt modelId="{CDD33739-B2C2-6F49-8F62-0E09F6AA0746}">
      <dgm:prSet phldrT="[Text]"/>
      <dgm:spPr>
        <a:solidFill>
          <a:srgbClr val="00FDFF"/>
        </a:solidFill>
      </dgm:spPr>
      <dgm:t>
        <a:bodyPr/>
        <a:lstStyle/>
        <a:p>
          <a:r>
            <a:rPr lang="en-US" dirty="0" smtClean="0"/>
            <a:t>Keywords/actions &amp; Test Data</a:t>
          </a:r>
          <a:endParaRPr lang="en-US" dirty="0"/>
        </a:p>
      </dgm:t>
    </dgm:pt>
    <dgm:pt modelId="{15593654-70D7-E24A-A556-EC418C7BC1F3}" type="parTrans" cxnId="{56448A7F-32E9-9541-9836-8B9A31B4EE38}">
      <dgm:prSet/>
      <dgm:spPr/>
      <dgm:t>
        <a:bodyPr/>
        <a:lstStyle/>
        <a:p>
          <a:endParaRPr lang="en-US"/>
        </a:p>
      </dgm:t>
    </dgm:pt>
    <dgm:pt modelId="{DF8C9DF3-CB7D-3E4A-AC40-27B68F087172}" type="sibTrans" cxnId="{56448A7F-32E9-9541-9836-8B9A31B4EE38}">
      <dgm:prSet/>
      <dgm:spPr/>
      <dgm:t>
        <a:bodyPr/>
        <a:lstStyle/>
        <a:p>
          <a:endParaRPr lang="en-US"/>
        </a:p>
      </dgm:t>
    </dgm:pt>
    <dgm:pt modelId="{C46D2DC3-C3E8-6249-BEA7-C0506375D1B3}">
      <dgm:prSet phldrT="[Text]"/>
      <dgm:spPr>
        <a:solidFill>
          <a:srgbClr val="00FA00"/>
        </a:solidFill>
      </dgm:spPr>
      <dgm:t>
        <a:bodyPr/>
        <a:lstStyle/>
        <a:p>
          <a:r>
            <a:rPr lang="en-US" dirty="0" smtClean="0"/>
            <a:t>Driver Script</a:t>
          </a:r>
          <a:endParaRPr lang="en-US" dirty="0"/>
        </a:p>
      </dgm:t>
    </dgm:pt>
    <dgm:pt modelId="{AA43B766-F688-6446-8750-1758EF0CD43E}" type="parTrans" cxnId="{5FFECD92-6DAB-1E41-BAB7-10D3EDE46CE6}">
      <dgm:prSet/>
      <dgm:spPr/>
      <dgm:t>
        <a:bodyPr/>
        <a:lstStyle/>
        <a:p>
          <a:endParaRPr lang="en-US"/>
        </a:p>
      </dgm:t>
    </dgm:pt>
    <dgm:pt modelId="{22FE9972-5E7C-274D-BA27-2236D8DDC005}" type="sibTrans" cxnId="{5FFECD92-6DAB-1E41-BAB7-10D3EDE46CE6}">
      <dgm:prSet/>
      <dgm:spPr/>
      <dgm:t>
        <a:bodyPr/>
        <a:lstStyle/>
        <a:p>
          <a:endParaRPr lang="en-US"/>
        </a:p>
      </dgm:t>
    </dgm:pt>
    <dgm:pt modelId="{5263974C-7DFD-6644-8040-2D5D86091378}">
      <dgm:prSet phldrT="[Text]"/>
      <dgm:spPr>
        <a:solidFill>
          <a:srgbClr val="FF40FF"/>
        </a:solidFill>
      </dgm:spPr>
      <dgm:t>
        <a:bodyPr/>
        <a:lstStyle/>
        <a:p>
          <a:r>
            <a:rPr lang="en-US" smtClean="0"/>
            <a:t>Test Results</a:t>
          </a:r>
          <a:endParaRPr lang="en-US"/>
        </a:p>
      </dgm:t>
    </dgm:pt>
    <dgm:pt modelId="{EBB93F67-F9B0-D342-86D2-A984849C2F55}" type="parTrans" cxnId="{B3841A7A-5A8D-EA42-9D10-644C3C9CB220}">
      <dgm:prSet/>
      <dgm:spPr/>
      <dgm:t>
        <a:bodyPr/>
        <a:lstStyle/>
        <a:p>
          <a:endParaRPr lang="en-US"/>
        </a:p>
      </dgm:t>
    </dgm:pt>
    <dgm:pt modelId="{C99D7F1B-570A-F044-AA90-E2B0C298EA31}" type="sibTrans" cxnId="{B3841A7A-5A8D-EA42-9D10-644C3C9CB220}">
      <dgm:prSet/>
      <dgm:spPr/>
      <dgm:t>
        <a:bodyPr/>
        <a:lstStyle/>
        <a:p>
          <a:endParaRPr lang="en-US"/>
        </a:p>
      </dgm:t>
    </dgm:pt>
    <dgm:pt modelId="{15DBA864-C4AE-574D-87D7-2AB852BE6EF8}" type="pres">
      <dgm:prSet presAssocID="{78E78E6A-7B73-0546-A192-B8D38D93A77F}" presName="Name0" presStyleCnt="0">
        <dgm:presLayoutVars>
          <dgm:dir/>
          <dgm:resizeHandles val="exact"/>
        </dgm:presLayoutVars>
      </dgm:prSet>
      <dgm:spPr/>
    </dgm:pt>
    <dgm:pt modelId="{971DE1DC-9E64-414C-A047-30BB569A175D}" type="pres">
      <dgm:prSet presAssocID="{CDD33739-B2C2-6F49-8F62-0E09F6AA074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F8249-F623-4F46-B16E-A5C050CE0E6B}" type="pres">
      <dgm:prSet presAssocID="{DF8C9DF3-CB7D-3E4A-AC40-27B68F08717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2DF27AF-409C-A443-8438-70C9F373DE9A}" type="pres">
      <dgm:prSet presAssocID="{DF8C9DF3-CB7D-3E4A-AC40-27B68F08717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CB842F9-2103-2E4B-B4CD-71663C75C433}" type="pres">
      <dgm:prSet presAssocID="{C46D2DC3-C3E8-6249-BEA7-C0506375D1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F42AF-3DBE-F445-8535-5D6C636A212F}" type="pres">
      <dgm:prSet presAssocID="{22FE9972-5E7C-274D-BA27-2236D8DDC00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AB44D4-A4A5-3248-B2D0-BFD771EAFF69}" type="pres">
      <dgm:prSet presAssocID="{22FE9972-5E7C-274D-BA27-2236D8DDC00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16F74F-AF2B-EB45-BDFC-01D66417D262}" type="pres">
      <dgm:prSet presAssocID="{5263974C-7DFD-6644-8040-2D5D860913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AA2A5-C2A4-3643-A908-E7D9068C039F}" type="presOf" srcId="{22FE9972-5E7C-274D-BA27-2236D8DDC005}" destId="{5AAB44D4-A4A5-3248-B2D0-BFD771EAFF69}" srcOrd="1" destOrd="0" presId="urn:microsoft.com/office/officeart/2005/8/layout/process1"/>
    <dgm:cxn modelId="{64E7A7AC-065B-8345-B532-1648F15230CD}" type="presOf" srcId="{CDD33739-B2C2-6F49-8F62-0E09F6AA0746}" destId="{971DE1DC-9E64-414C-A047-30BB569A175D}" srcOrd="0" destOrd="0" presId="urn:microsoft.com/office/officeart/2005/8/layout/process1"/>
    <dgm:cxn modelId="{B3841A7A-5A8D-EA42-9D10-644C3C9CB220}" srcId="{78E78E6A-7B73-0546-A192-B8D38D93A77F}" destId="{5263974C-7DFD-6644-8040-2D5D86091378}" srcOrd="2" destOrd="0" parTransId="{EBB93F67-F9B0-D342-86D2-A984849C2F55}" sibTransId="{C99D7F1B-570A-F044-AA90-E2B0C298EA31}"/>
    <dgm:cxn modelId="{00ED0DBA-5A9D-8847-BF9C-3017B13F4114}" type="presOf" srcId="{C46D2DC3-C3E8-6249-BEA7-C0506375D1B3}" destId="{9CB842F9-2103-2E4B-B4CD-71663C75C433}" srcOrd="0" destOrd="0" presId="urn:microsoft.com/office/officeart/2005/8/layout/process1"/>
    <dgm:cxn modelId="{5FFECD92-6DAB-1E41-BAB7-10D3EDE46CE6}" srcId="{78E78E6A-7B73-0546-A192-B8D38D93A77F}" destId="{C46D2DC3-C3E8-6249-BEA7-C0506375D1B3}" srcOrd="1" destOrd="0" parTransId="{AA43B766-F688-6446-8750-1758EF0CD43E}" sibTransId="{22FE9972-5E7C-274D-BA27-2236D8DDC005}"/>
    <dgm:cxn modelId="{56448A7F-32E9-9541-9836-8B9A31B4EE38}" srcId="{78E78E6A-7B73-0546-A192-B8D38D93A77F}" destId="{CDD33739-B2C2-6F49-8F62-0E09F6AA0746}" srcOrd="0" destOrd="0" parTransId="{15593654-70D7-E24A-A556-EC418C7BC1F3}" sibTransId="{DF8C9DF3-CB7D-3E4A-AC40-27B68F087172}"/>
    <dgm:cxn modelId="{908636F6-A6DA-2343-B003-62B9262ED612}" type="presOf" srcId="{78E78E6A-7B73-0546-A192-B8D38D93A77F}" destId="{15DBA864-C4AE-574D-87D7-2AB852BE6EF8}" srcOrd="0" destOrd="0" presId="urn:microsoft.com/office/officeart/2005/8/layout/process1"/>
    <dgm:cxn modelId="{048982AA-B8D0-5549-8012-900857902D50}" type="presOf" srcId="{DF8C9DF3-CB7D-3E4A-AC40-27B68F087172}" destId="{BB5F8249-F623-4F46-B16E-A5C050CE0E6B}" srcOrd="0" destOrd="0" presId="urn:microsoft.com/office/officeart/2005/8/layout/process1"/>
    <dgm:cxn modelId="{2807C77F-D4E9-6E41-B78B-553109090FA1}" type="presOf" srcId="{DF8C9DF3-CB7D-3E4A-AC40-27B68F087172}" destId="{82DF27AF-409C-A443-8438-70C9F373DE9A}" srcOrd="1" destOrd="0" presId="urn:microsoft.com/office/officeart/2005/8/layout/process1"/>
    <dgm:cxn modelId="{4F306D60-7FED-8645-BEC6-0DBE6F9A2A9B}" type="presOf" srcId="{22FE9972-5E7C-274D-BA27-2236D8DDC005}" destId="{C68F42AF-3DBE-F445-8535-5D6C636A212F}" srcOrd="0" destOrd="0" presId="urn:microsoft.com/office/officeart/2005/8/layout/process1"/>
    <dgm:cxn modelId="{F5B6EBEE-0918-DE46-BE75-9D2F1887221E}" type="presOf" srcId="{5263974C-7DFD-6644-8040-2D5D86091378}" destId="{FC16F74F-AF2B-EB45-BDFC-01D66417D262}" srcOrd="0" destOrd="0" presId="urn:microsoft.com/office/officeart/2005/8/layout/process1"/>
    <dgm:cxn modelId="{2FD2FCA4-4DE6-EB4F-BB9D-04C83CE2AE27}" type="presParOf" srcId="{15DBA864-C4AE-574D-87D7-2AB852BE6EF8}" destId="{971DE1DC-9E64-414C-A047-30BB569A175D}" srcOrd="0" destOrd="0" presId="urn:microsoft.com/office/officeart/2005/8/layout/process1"/>
    <dgm:cxn modelId="{83193960-9553-CE4B-A704-726C0F5D9981}" type="presParOf" srcId="{15DBA864-C4AE-574D-87D7-2AB852BE6EF8}" destId="{BB5F8249-F623-4F46-B16E-A5C050CE0E6B}" srcOrd="1" destOrd="0" presId="urn:microsoft.com/office/officeart/2005/8/layout/process1"/>
    <dgm:cxn modelId="{2412A7C6-9968-184A-B4A2-0C790A6B68AE}" type="presParOf" srcId="{BB5F8249-F623-4F46-B16E-A5C050CE0E6B}" destId="{82DF27AF-409C-A443-8438-70C9F373DE9A}" srcOrd="0" destOrd="0" presId="urn:microsoft.com/office/officeart/2005/8/layout/process1"/>
    <dgm:cxn modelId="{181C767E-60FA-1243-83E1-F18213DA0699}" type="presParOf" srcId="{15DBA864-C4AE-574D-87D7-2AB852BE6EF8}" destId="{9CB842F9-2103-2E4B-B4CD-71663C75C433}" srcOrd="2" destOrd="0" presId="urn:microsoft.com/office/officeart/2005/8/layout/process1"/>
    <dgm:cxn modelId="{1184B634-AACC-0B4F-AEE6-77ECFF285C5F}" type="presParOf" srcId="{15DBA864-C4AE-574D-87D7-2AB852BE6EF8}" destId="{C68F42AF-3DBE-F445-8535-5D6C636A212F}" srcOrd="3" destOrd="0" presId="urn:microsoft.com/office/officeart/2005/8/layout/process1"/>
    <dgm:cxn modelId="{EC2023B0-276D-B14D-BEAF-F38838FEA5CD}" type="presParOf" srcId="{C68F42AF-3DBE-F445-8535-5D6C636A212F}" destId="{5AAB44D4-A4A5-3248-B2D0-BFD771EAFF69}" srcOrd="0" destOrd="0" presId="urn:microsoft.com/office/officeart/2005/8/layout/process1"/>
    <dgm:cxn modelId="{79D6B47D-7AE4-8D45-AF9D-454D8806C214}" type="presParOf" srcId="{15DBA864-C4AE-574D-87D7-2AB852BE6EF8}" destId="{FC16F74F-AF2B-EB45-BDFC-01D66417D2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DA4AE-046B-344A-8460-5F9CF01ED8AC}" type="doc">
      <dgm:prSet loTypeId="urn:microsoft.com/office/officeart/2005/8/layout/hProcess9" loCatId="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3F8EAA-9FA4-DE43-8B2E-DE3ADE236D4E}">
      <dgm:prSet phldrT="[Text]"/>
      <dgm:spPr/>
      <dgm:t>
        <a:bodyPr/>
        <a:lstStyle/>
        <a:p>
          <a:r>
            <a:rPr lang="en-US" dirty="0" smtClean="0"/>
            <a:t>Modular</a:t>
          </a:r>
          <a:endParaRPr lang="en-US" dirty="0"/>
        </a:p>
      </dgm:t>
    </dgm:pt>
    <dgm:pt modelId="{833459C6-157D-C141-BFB2-DA859996F468}" type="parTrans" cxnId="{B7F1121E-3FE1-2542-B1AD-8C0CF30BA856}">
      <dgm:prSet/>
      <dgm:spPr/>
      <dgm:t>
        <a:bodyPr/>
        <a:lstStyle/>
        <a:p>
          <a:endParaRPr lang="en-US"/>
        </a:p>
      </dgm:t>
    </dgm:pt>
    <dgm:pt modelId="{7175BBC5-5005-1247-8C53-504372BC67FF}" type="sibTrans" cxnId="{B7F1121E-3FE1-2542-B1AD-8C0CF30BA856}">
      <dgm:prSet/>
      <dgm:spPr/>
      <dgm:t>
        <a:bodyPr/>
        <a:lstStyle/>
        <a:p>
          <a:endParaRPr lang="en-US"/>
        </a:p>
      </dgm:t>
    </dgm:pt>
    <dgm:pt modelId="{B0B14A6D-F29F-8540-92B0-E3220044ED89}">
      <dgm:prSet phldrT="[Text]"/>
      <dgm:spPr/>
      <dgm:t>
        <a:bodyPr/>
        <a:lstStyle/>
        <a:p>
          <a:r>
            <a:rPr lang="en-US" dirty="0" smtClean="0"/>
            <a:t>Data Driven</a:t>
          </a:r>
          <a:endParaRPr lang="en-US" dirty="0"/>
        </a:p>
      </dgm:t>
    </dgm:pt>
    <dgm:pt modelId="{F519FC0E-2B0B-0143-9E4B-D4F42CAE8CC4}" type="parTrans" cxnId="{5099DE60-386C-0248-82EB-060DFE1A720A}">
      <dgm:prSet/>
      <dgm:spPr/>
      <dgm:t>
        <a:bodyPr/>
        <a:lstStyle/>
        <a:p>
          <a:endParaRPr lang="en-US"/>
        </a:p>
      </dgm:t>
    </dgm:pt>
    <dgm:pt modelId="{D1F933B0-1E13-D141-9772-BDA09866427F}" type="sibTrans" cxnId="{5099DE60-386C-0248-82EB-060DFE1A720A}">
      <dgm:prSet/>
      <dgm:spPr/>
      <dgm:t>
        <a:bodyPr/>
        <a:lstStyle/>
        <a:p>
          <a:endParaRPr lang="en-US"/>
        </a:p>
      </dgm:t>
    </dgm:pt>
    <dgm:pt modelId="{5721831D-29FC-BE46-9570-5FD363B44278}">
      <dgm:prSet phldrT="[Text]"/>
      <dgm:spPr/>
      <dgm:t>
        <a:bodyPr/>
        <a:lstStyle/>
        <a:p>
          <a:r>
            <a:rPr lang="en-US" dirty="0" smtClean="0"/>
            <a:t>Keyword Driven</a:t>
          </a:r>
          <a:endParaRPr lang="en-US" dirty="0"/>
        </a:p>
      </dgm:t>
    </dgm:pt>
    <dgm:pt modelId="{B54EDA76-01FE-F84B-8CA7-03181C3096EE}" type="parTrans" cxnId="{DE8F9C37-E1F0-7B44-9F1A-18CDD2A7385E}">
      <dgm:prSet/>
      <dgm:spPr/>
      <dgm:t>
        <a:bodyPr/>
        <a:lstStyle/>
        <a:p>
          <a:endParaRPr lang="en-US"/>
        </a:p>
      </dgm:t>
    </dgm:pt>
    <dgm:pt modelId="{369BD27A-CC4B-4441-BBD4-5F20BEA780AB}" type="sibTrans" cxnId="{DE8F9C37-E1F0-7B44-9F1A-18CDD2A7385E}">
      <dgm:prSet/>
      <dgm:spPr/>
      <dgm:t>
        <a:bodyPr/>
        <a:lstStyle/>
        <a:p>
          <a:endParaRPr lang="en-US"/>
        </a:p>
      </dgm:t>
    </dgm:pt>
    <dgm:pt modelId="{91962387-AB15-B946-83FC-18D5DA50E956}">
      <dgm:prSet phldrT="[Text]"/>
      <dgm:spPr/>
      <dgm:t>
        <a:bodyPr/>
        <a:lstStyle/>
        <a:p>
          <a:r>
            <a:rPr lang="en-US" dirty="0" smtClean="0"/>
            <a:t>Hybrid</a:t>
          </a:r>
        </a:p>
      </dgm:t>
    </dgm:pt>
    <dgm:pt modelId="{7F91D8E0-94B1-8647-A1F7-ECEF230D6B67}" type="parTrans" cxnId="{292B932D-B14A-A54B-86E6-9B0E67D01711}">
      <dgm:prSet/>
      <dgm:spPr/>
      <dgm:t>
        <a:bodyPr/>
        <a:lstStyle/>
        <a:p>
          <a:endParaRPr lang="en-US"/>
        </a:p>
      </dgm:t>
    </dgm:pt>
    <dgm:pt modelId="{04B77A37-D82B-1342-9FA1-AA52F2BE0EE5}" type="sibTrans" cxnId="{292B932D-B14A-A54B-86E6-9B0E67D01711}">
      <dgm:prSet/>
      <dgm:spPr/>
      <dgm:t>
        <a:bodyPr/>
        <a:lstStyle/>
        <a:p>
          <a:endParaRPr lang="en-US"/>
        </a:p>
      </dgm:t>
    </dgm:pt>
    <dgm:pt modelId="{B33AE289-1F6B-D543-985C-85659B5D88B5}" type="pres">
      <dgm:prSet presAssocID="{BEFDA4AE-046B-344A-8460-5F9CF01ED8AC}" presName="CompostProcess" presStyleCnt="0">
        <dgm:presLayoutVars>
          <dgm:dir/>
          <dgm:resizeHandles val="exact"/>
        </dgm:presLayoutVars>
      </dgm:prSet>
      <dgm:spPr/>
    </dgm:pt>
    <dgm:pt modelId="{BDA471E5-5F63-334B-BA86-A4235BAD4B17}" type="pres">
      <dgm:prSet presAssocID="{BEFDA4AE-046B-344A-8460-5F9CF01ED8AC}" presName="arrow" presStyleLbl="bgShp" presStyleIdx="0" presStyleCnt="1"/>
      <dgm:spPr>
        <a:solidFill>
          <a:srgbClr val="FF2F92">
            <a:alpha val="44000"/>
          </a:srgb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</dgm:pt>
    <dgm:pt modelId="{49F647C8-D4BE-CA47-9349-BA9808221A68}" type="pres">
      <dgm:prSet presAssocID="{BEFDA4AE-046B-344A-8460-5F9CF01ED8AC}" presName="linearProcess" presStyleCnt="0"/>
      <dgm:spPr/>
    </dgm:pt>
    <dgm:pt modelId="{E6C4B796-D0C7-584D-B722-FE2066244A40}" type="pres">
      <dgm:prSet presAssocID="{0C3F8EAA-9FA4-DE43-8B2E-DE3ADE236D4E}" presName="textNode" presStyleLbl="node1" presStyleIdx="0" presStyleCnt="4">
        <dgm:presLayoutVars>
          <dgm:bulletEnabled val="1"/>
        </dgm:presLayoutVars>
      </dgm:prSet>
      <dgm:spPr/>
    </dgm:pt>
    <dgm:pt modelId="{FEF6FEA7-9211-D24C-AEEF-09E9EDAD91FC}" type="pres">
      <dgm:prSet presAssocID="{7175BBC5-5005-1247-8C53-504372BC67FF}" presName="sibTrans" presStyleCnt="0"/>
      <dgm:spPr/>
    </dgm:pt>
    <dgm:pt modelId="{2E9FF281-C0EB-E340-B0CB-09D87354735C}" type="pres">
      <dgm:prSet presAssocID="{B0B14A6D-F29F-8540-92B0-E3220044ED89}" presName="textNode" presStyleLbl="node1" presStyleIdx="1" presStyleCnt="4">
        <dgm:presLayoutVars>
          <dgm:bulletEnabled val="1"/>
        </dgm:presLayoutVars>
      </dgm:prSet>
      <dgm:spPr/>
    </dgm:pt>
    <dgm:pt modelId="{4B860DF9-69BE-394C-9A85-DC12B713852B}" type="pres">
      <dgm:prSet presAssocID="{D1F933B0-1E13-D141-9772-BDA09866427F}" presName="sibTrans" presStyleCnt="0"/>
      <dgm:spPr/>
    </dgm:pt>
    <dgm:pt modelId="{5D2283EF-3A1A-834F-B8BD-CF35FB371E14}" type="pres">
      <dgm:prSet presAssocID="{5721831D-29FC-BE46-9570-5FD363B44278}" presName="textNode" presStyleLbl="node1" presStyleIdx="2" presStyleCnt="4">
        <dgm:presLayoutVars>
          <dgm:bulletEnabled val="1"/>
        </dgm:presLayoutVars>
      </dgm:prSet>
      <dgm:spPr/>
    </dgm:pt>
    <dgm:pt modelId="{3633E161-829A-6F42-BC41-ACDCBEEEA8A6}" type="pres">
      <dgm:prSet presAssocID="{369BD27A-CC4B-4441-BBD4-5F20BEA780AB}" presName="sibTrans" presStyleCnt="0"/>
      <dgm:spPr/>
    </dgm:pt>
    <dgm:pt modelId="{9A487E8A-DBBE-3C44-87AB-0E498F50B0B0}" type="pres">
      <dgm:prSet presAssocID="{91962387-AB15-B946-83FC-18D5DA50E95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099DE60-386C-0248-82EB-060DFE1A720A}" srcId="{BEFDA4AE-046B-344A-8460-5F9CF01ED8AC}" destId="{B0B14A6D-F29F-8540-92B0-E3220044ED89}" srcOrd="1" destOrd="0" parTransId="{F519FC0E-2B0B-0143-9E4B-D4F42CAE8CC4}" sibTransId="{D1F933B0-1E13-D141-9772-BDA09866427F}"/>
    <dgm:cxn modelId="{62F43E3A-7514-DB4D-BA40-E2D9C0666F2A}" type="presOf" srcId="{0C3F8EAA-9FA4-DE43-8B2E-DE3ADE236D4E}" destId="{E6C4B796-D0C7-584D-B722-FE2066244A40}" srcOrd="0" destOrd="0" presId="urn:microsoft.com/office/officeart/2005/8/layout/hProcess9"/>
    <dgm:cxn modelId="{AE9CA4E9-9569-3C4D-AA07-EF0F189D63B8}" type="presOf" srcId="{BEFDA4AE-046B-344A-8460-5F9CF01ED8AC}" destId="{B33AE289-1F6B-D543-985C-85659B5D88B5}" srcOrd="0" destOrd="0" presId="urn:microsoft.com/office/officeart/2005/8/layout/hProcess9"/>
    <dgm:cxn modelId="{DE8F9C37-E1F0-7B44-9F1A-18CDD2A7385E}" srcId="{BEFDA4AE-046B-344A-8460-5F9CF01ED8AC}" destId="{5721831D-29FC-BE46-9570-5FD363B44278}" srcOrd="2" destOrd="0" parTransId="{B54EDA76-01FE-F84B-8CA7-03181C3096EE}" sibTransId="{369BD27A-CC4B-4441-BBD4-5F20BEA780AB}"/>
    <dgm:cxn modelId="{F5B475D8-3DF6-1E4F-92FC-314788320853}" type="presOf" srcId="{5721831D-29FC-BE46-9570-5FD363B44278}" destId="{5D2283EF-3A1A-834F-B8BD-CF35FB371E14}" srcOrd="0" destOrd="0" presId="urn:microsoft.com/office/officeart/2005/8/layout/hProcess9"/>
    <dgm:cxn modelId="{4AE33969-3A04-0F4E-BDF3-7FDDDB3686A4}" type="presOf" srcId="{B0B14A6D-F29F-8540-92B0-E3220044ED89}" destId="{2E9FF281-C0EB-E340-B0CB-09D87354735C}" srcOrd="0" destOrd="0" presId="urn:microsoft.com/office/officeart/2005/8/layout/hProcess9"/>
    <dgm:cxn modelId="{292B932D-B14A-A54B-86E6-9B0E67D01711}" srcId="{BEFDA4AE-046B-344A-8460-5F9CF01ED8AC}" destId="{91962387-AB15-B946-83FC-18D5DA50E956}" srcOrd="3" destOrd="0" parTransId="{7F91D8E0-94B1-8647-A1F7-ECEF230D6B67}" sibTransId="{04B77A37-D82B-1342-9FA1-AA52F2BE0EE5}"/>
    <dgm:cxn modelId="{8657304B-DB8B-134E-B8B2-4D3C99C7D939}" type="presOf" srcId="{91962387-AB15-B946-83FC-18D5DA50E956}" destId="{9A487E8A-DBBE-3C44-87AB-0E498F50B0B0}" srcOrd="0" destOrd="0" presId="urn:microsoft.com/office/officeart/2005/8/layout/hProcess9"/>
    <dgm:cxn modelId="{B7F1121E-3FE1-2542-B1AD-8C0CF30BA856}" srcId="{BEFDA4AE-046B-344A-8460-5F9CF01ED8AC}" destId="{0C3F8EAA-9FA4-DE43-8B2E-DE3ADE236D4E}" srcOrd="0" destOrd="0" parTransId="{833459C6-157D-C141-BFB2-DA859996F468}" sibTransId="{7175BBC5-5005-1247-8C53-504372BC67FF}"/>
    <dgm:cxn modelId="{16152227-D2A3-B34A-8B0A-366A34CCAF6B}" type="presParOf" srcId="{B33AE289-1F6B-D543-985C-85659B5D88B5}" destId="{BDA471E5-5F63-334B-BA86-A4235BAD4B17}" srcOrd="0" destOrd="0" presId="urn:microsoft.com/office/officeart/2005/8/layout/hProcess9"/>
    <dgm:cxn modelId="{1B236518-273A-5245-BFF8-FFFCB93D5C99}" type="presParOf" srcId="{B33AE289-1F6B-D543-985C-85659B5D88B5}" destId="{49F647C8-D4BE-CA47-9349-BA9808221A68}" srcOrd="1" destOrd="0" presId="urn:microsoft.com/office/officeart/2005/8/layout/hProcess9"/>
    <dgm:cxn modelId="{5582364D-78E4-F145-876F-0F2592BCA700}" type="presParOf" srcId="{49F647C8-D4BE-CA47-9349-BA9808221A68}" destId="{E6C4B796-D0C7-584D-B722-FE2066244A40}" srcOrd="0" destOrd="0" presId="urn:microsoft.com/office/officeart/2005/8/layout/hProcess9"/>
    <dgm:cxn modelId="{559C8E22-E28C-8543-B4BF-0B4BBB053713}" type="presParOf" srcId="{49F647C8-D4BE-CA47-9349-BA9808221A68}" destId="{FEF6FEA7-9211-D24C-AEEF-09E9EDAD91FC}" srcOrd="1" destOrd="0" presId="urn:microsoft.com/office/officeart/2005/8/layout/hProcess9"/>
    <dgm:cxn modelId="{D0AF03E5-480B-CB4F-8EA4-173EDE3ED8C2}" type="presParOf" srcId="{49F647C8-D4BE-CA47-9349-BA9808221A68}" destId="{2E9FF281-C0EB-E340-B0CB-09D87354735C}" srcOrd="2" destOrd="0" presId="urn:microsoft.com/office/officeart/2005/8/layout/hProcess9"/>
    <dgm:cxn modelId="{38A768CF-F21B-654D-B5DC-A826F57C742E}" type="presParOf" srcId="{49F647C8-D4BE-CA47-9349-BA9808221A68}" destId="{4B860DF9-69BE-394C-9A85-DC12B713852B}" srcOrd="3" destOrd="0" presId="urn:microsoft.com/office/officeart/2005/8/layout/hProcess9"/>
    <dgm:cxn modelId="{33D5E4FE-2E0D-AC4D-A814-99F90394B610}" type="presParOf" srcId="{49F647C8-D4BE-CA47-9349-BA9808221A68}" destId="{5D2283EF-3A1A-834F-B8BD-CF35FB371E14}" srcOrd="4" destOrd="0" presId="urn:microsoft.com/office/officeart/2005/8/layout/hProcess9"/>
    <dgm:cxn modelId="{1BDEEECC-F80A-BF41-9C49-6424599AECCB}" type="presParOf" srcId="{49F647C8-D4BE-CA47-9349-BA9808221A68}" destId="{3633E161-829A-6F42-BC41-ACDCBEEEA8A6}" srcOrd="5" destOrd="0" presId="urn:microsoft.com/office/officeart/2005/8/layout/hProcess9"/>
    <dgm:cxn modelId="{CE5093FD-968F-8047-8192-0EBBB02F8A69}" type="presParOf" srcId="{49F647C8-D4BE-CA47-9349-BA9808221A68}" destId="{9A487E8A-DBBE-3C44-87AB-0E498F50B0B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D84C4B-18C0-0942-AFA2-86248CFE242F}" type="doc">
      <dgm:prSet loTypeId="urn:microsoft.com/office/officeart/2005/8/layout/lProcess2" loCatId="" qsTypeId="urn:microsoft.com/office/officeart/2005/8/quickstyle/3D6" qsCatId="3D" csTypeId="urn:microsoft.com/office/officeart/2005/8/colors/colorful4" csCatId="colorful" phldr="1"/>
      <dgm:spPr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19031FEC-F49C-3E49-9A82-FD8EF689CA96}">
      <dgm:prSet phldrT="[Text]"/>
      <dgm:spPr/>
      <dgm:t>
        <a:bodyPr/>
        <a:lstStyle/>
        <a:p>
          <a:r>
            <a:rPr lang="en-US" dirty="0" smtClean="0"/>
            <a:t>Test</a:t>
          </a:r>
          <a:r>
            <a:rPr lang="en-US" baseline="0" dirty="0" smtClean="0"/>
            <a:t> Data</a:t>
          </a:r>
        </a:p>
      </dgm:t>
    </dgm:pt>
    <dgm:pt modelId="{930F4AD4-A289-C14E-A6A6-71390ADEE2B5}" type="parTrans" cxnId="{D6A16840-D37D-964E-86AF-55DA72894F8D}">
      <dgm:prSet/>
      <dgm:spPr/>
      <dgm:t>
        <a:bodyPr/>
        <a:lstStyle/>
        <a:p>
          <a:endParaRPr lang="en-US"/>
        </a:p>
      </dgm:t>
    </dgm:pt>
    <dgm:pt modelId="{0F3C46FF-11E3-7B40-BF43-6736471B9285}" type="sibTrans" cxnId="{D6A16840-D37D-964E-86AF-55DA72894F8D}">
      <dgm:prSet/>
      <dgm:spPr/>
      <dgm:t>
        <a:bodyPr/>
        <a:lstStyle/>
        <a:p>
          <a:endParaRPr lang="en-US"/>
        </a:p>
      </dgm:t>
    </dgm:pt>
    <dgm:pt modelId="{E223B343-57CB-4F4C-832E-11164153D8FE}">
      <dgm:prSet phldrT="[Text]"/>
      <dgm:spPr>
        <a:solidFill>
          <a:srgbClr val="FF2F92"/>
        </a:solidFill>
        <a:effectLst>
          <a:glow rad="622300">
            <a:schemeClr val="accent1">
              <a:alpha val="49000"/>
            </a:schemeClr>
          </a:glow>
        </a:effectLst>
        <a:sp3d z="-152400" prstMaterial="plastic">
          <a:bevelT w="25400" h="25400"/>
          <a:bevelB w="25400" h="25400"/>
        </a:sp3d>
      </dgm:spPr>
      <dgm:t>
        <a:bodyPr/>
        <a:lstStyle/>
        <a:p>
          <a:endParaRPr lang="en-US" dirty="0"/>
        </a:p>
      </dgm:t>
    </dgm:pt>
    <dgm:pt modelId="{11256C06-4583-CF42-885B-C3503141D46B}" type="parTrans" cxnId="{8E12E8CC-B798-3646-BBF7-D1A1129BD192}">
      <dgm:prSet/>
      <dgm:spPr/>
      <dgm:t>
        <a:bodyPr/>
        <a:lstStyle/>
        <a:p>
          <a:endParaRPr lang="en-US"/>
        </a:p>
      </dgm:t>
    </dgm:pt>
    <dgm:pt modelId="{D4DC2CAB-535C-FA44-9B90-7A7CCD6641CD}" type="sibTrans" cxnId="{8E12E8CC-B798-3646-BBF7-D1A1129BD192}">
      <dgm:prSet/>
      <dgm:spPr/>
      <dgm:t>
        <a:bodyPr/>
        <a:lstStyle/>
        <a:p>
          <a:endParaRPr lang="en-US"/>
        </a:p>
      </dgm:t>
    </dgm:pt>
    <dgm:pt modelId="{D42F25F2-A12A-274D-984B-2AF9335C6B4D}">
      <dgm:prSet phldrT="[Text]"/>
      <dgm:spPr/>
      <dgm:t>
        <a:bodyPr/>
        <a:lstStyle/>
        <a:p>
          <a:r>
            <a:rPr lang="en-US" dirty="0" smtClean="0"/>
            <a:t>Remote Server</a:t>
          </a:r>
          <a:endParaRPr lang="en-US" dirty="0"/>
        </a:p>
      </dgm:t>
    </dgm:pt>
    <dgm:pt modelId="{4D278C09-CAD5-9444-BB30-D7F0D855EBFC}" type="parTrans" cxnId="{5C51F57F-DA3D-984F-9941-521D6AFB42CD}">
      <dgm:prSet/>
      <dgm:spPr/>
      <dgm:t>
        <a:bodyPr/>
        <a:lstStyle/>
        <a:p>
          <a:endParaRPr lang="en-US"/>
        </a:p>
      </dgm:t>
    </dgm:pt>
    <dgm:pt modelId="{08C08A13-052B-7747-98F0-E2F1189E87A3}" type="sibTrans" cxnId="{5C51F57F-DA3D-984F-9941-521D6AFB42CD}">
      <dgm:prSet/>
      <dgm:spPr/>
      <dgm:t>
        <a:bodyPr/>
        <a:lstStyle/>
        <a:p>
          <a:endParaRPr lang="en-US"/>
        </a:p>
      </dgm:t>
    </dgm:pt>
    <dgm:pt modelId="{59E27746-C1B7-ED4D-AB41-F7C59868C281}">
      <dgm:prSet phldrT="[Text]"/>
      <dgm:spPr>
        <a:solidFill>
          <a:srgbClr val="FF2F92"/>
        </a:solidFill>
        <a:effectLst>
          <a:glow rad="927100">
            <a:schemeClr val="accent1">
              <a:alpha val="40000"/>
            </a:schemeClr>
          </a:glow>
        </a:effectLst>
      </dgm:spPr>
      <dgm:t>
        <a:bodyPr/>
        <a:lstStyle/>
        <a:p>
          <a:endParaRPr lang="en-US" dirty="0"/>
        </a:p>
      </dgm:t>
    </dgm:pt>
    <dgm:pt modelId="{96278FCF-B22F-984B-AD48-AAE3A20B8F1B}" type="parTrans" cxnId="{18C5328B-F46E-7140-9906-D24ACB7B822B}">
      <dgm:prSet/>
      <dgm:spPr/>
      <dgm:t>
        <a:bodyPr/>
        <a:lstStyle/>
        <a:p>
          <a:endParaRPr lang="en-US"/>
        </a:p>
      </dgm:t>
    </dgm:pt>
    <dgm:pt modelId="{AEEAE7FF-B0AC-9746-B086-641B76AF055C}" type="sibTrans" cxnId="{18C5328B-F46E-7140-9906-D24ACB7B822B}">
      <dgm:prSet/>
      <dgm:spPr/>
      <dgm:t>
        <a:bodyPr/>
        <a:lstStyle/>
        <a:p>
          <a:endParaRPr lang="en-US"/>
        </a:p>
      </dgm:t>
    </dgm:pt>
    <dgm:pt modelId="{33976302-22AE-2347-A5E9-82B59BA2DEF9}">
      <dgm:prSet phldrT="[Text]"/>
      <dgm:spPr/>
      <dgm:t>
        <a:bodyPr/>
        <a:lstStyle/>
        <a:p>
          <a:r>
            <a:rPr lang="en-US" baseline="0" dirty="0" smtClean="0"/>
            <a:t>Robot Framework</a:t>
          </a:r>
        </a:p>
      </dgm:t>
    </dgm:pt>
    <dgm:pt modelId="{10C6E664-88E8-6943-A3DD-B0766D2EFCAB}" type="parTrans" cxnId="{3E739F7A-AEB8-0D4B-97CC-50FB2A5B7D91}">
      <dgm:prSet/>
      <dgm:spPr/>
      <dgm:t>
        <a:bodyPr/>
        <a:lstStyle/>
        <a:p>
          <a:endParaRPr lang="en-US"/>
        </a:p>
      </dgm:t>
    </dgm:pt>
    <dgm:pt modelId="{4EA979A8-DDD2-BB48-91B8-B61E91E05503}" type="sibTrans" cxnId="{3E739F7A-AEB8-0D4B-97CC-50FB2A5B7D91}">
      <dgm:prSet/>
      <dgm:spPr/>
      <dgm:t>
        <a:bodyPr/>
        <a:lstStyle/>
        <a:p>
          <a:endParaRPr lang="en-US"/>
        </a:p>
      </dgm:t>
    </dgm:pt>
    <dgm:pt modelId="{375C44B6-078E-9942-AA2C-D64CBFCF1ED3}">
      <dgm:prSet phldrT="[Text]"/>
      <dgm:spPr/>
      <dgm:t>
        <a:bodyPr/>
        <a:lstStyle/>
        <a:p>
          <a:r>
            <a:rPr lang="en-US" baseline="0" dirty="0" smtClean="0"/>
            <a:t>Remote Library</a:t>
          </a:r>
        </a:p>
      </dgm:t>
    </dgm:pt>
    <dgm:pt modelId="{63BF8B08-2B71-484E-B31E-855EA610F810}" type="parTrans" cxnId="{EDC1072D-B46F-1D49-947C-328AABF68BF3}">
      <dgm:prSet/>
      <dgm:spPr/>
      <dgm:t>
        <a:bodyPr/>
        <a:lstStyle/>
        <a:p>
          <a:endParaRPr lang="en-US"/>
        </a:p>
      </dgm:t>
    </dgm:pt>
    <dgm:pt modelId="{339B733F-F4B1-5E49-8B66-2579E11D66A4}" type="sibTrans" cxnId="{EDC1072D-B46F-1D49-947C-328AABF68BF3}">
      <dgm:prSet/>
      <dgm:spPr/>
      <dgm:t>
        <a:bodyPr/>
        <a:lstStyle/>
        <a:p>
          <a:endParaRPr lang="en-US"/>
        </a:p>
      </dgm:t>
    </dgm:pt>
    <dgm:pt modelId="{6081655A-775A-A64B-B7E7-726EE697E3F5}">
      <dgm:prSet phldrT="[Text]"/>
      <dgm:spPr/>
      <dgm:t>
        <a:bodyPr/>
        <a:lstStyle/>
        <a:p>
          <a:r>
            <a:rPr lang="en-US" dirty="0" smtClean="0"/>
            <a:t>Test Library</a:t>
          </a:r>
        </a:p>
      </dgm:t>
    </dgm:pt>
    <dgm:pt modelId="{8C38032D-C401-C94A-A4C1-EC7C4C4D4F93}" type="parTrans" cxnId="{A7E52100-9E2C-414F-9E10-1366C997639F}">
      <dgm:prSet/>
      <dgm:spPr/>
      <dgm:t>
        <a:bodyPr/>
        <a:lstStyle/>
        <a:p>
          <a:endParaRPr lang="en-US"/>
        </a:p>
      </dgm:t>
    </dgm:pt>
    <dgm:pt modelId="{656FDC3F-61FA-424C-AB3B-57B9EC0000E2}" type="sibTrans" cxnId="{A7E52100-9E2C-414F-9E10-1366C997639F}">
      <dgm:prSet/>
      <dgm:spPr/>
      <dgm:t>
        <a:bodyPr/>
        <a:lstStyle/>
        <a:p>
          <a:endParaRPr lang="en-US"/>
        </a:p>
      </dgm:t>
    </dgm:pt>
    <dgm:pt modelId="{50DBC11B-1DD2-8145-8DB5-1519245A5801}">
      <dgm:prSet phldrT="[Text]"/>
      <dgm:spPr/>
      <dgm:t>
        <a:bodyPr/>
        <a:lstStyle/>
        <a:p>
          <a:r>
            <a:rPr lang="en-US" dirty="0" smtClean="0"/>
            <a:t>System Under Test</a:t>
          </a:r>
        </a:p>
      </dgm:t>
    </dgm:pt>
    <dgm:pt modelId="{EF7A09D4-D64A-1844-88BA-36FEF2C129DE}" type="parTrans" cxnId="{D76C4630-2ED6-4D41-A56E-EA274071EE95}">
      <dgm:prSet/>
      <dgm:spPr/>
      <dgm:t>
        <a:bodyPr/>
        <a:lstStyle/>
        <a:p>
          <a:endParaRPr lang="en-US"/>
        </a:p>
      </dgm:t>
    </dgm:pt>
    <dgm:pt modelId="{D520874E-B0F8-ED43-AE7E-6BE6F9043C72}" type="sibTrans" cxnId="{D76C4630-2ED6-4D41-A56E-EA274071EE95}">
      <dgm:prSet/>
      <dgm:spPr/>
      <dgm:t>
        <a:bodyPr/>
        <a:lstStyle/>
        <a:p>
          <a:endParaRPr lang="en-US"/>
        </a:p>
      </dgm:t>
    </dgm:pt>
    <dgm:pt modelId="{0221FA17-04A6-5C4D-8C44-05604D46F3C2}" type="pres">
      <dgm:prSet presAssocID="{05D84C4B-18C0-0942-AFA2-86248CFE242F}" presName="theList" presStyleCnt="0">
        <dgm:presLayoutVars>
          <dgm:dir/>
          <dgm:animLvl val="lvl"/>
          <dgm:resizeHandles val="exact"/>
        </dgm:presLayoutVars>
      </dgm:prSet>
      <dgm:spPr/>
    </dgm:pt>
    <dgm:pt modelId="{3F2118A5-3761-9D41-96C6-2678AB8A587E}" type="pres">
      <dgm:prSet presAssocID="{59E27746-C1B7-ED4D-AB41-F7C59868C281}" presName="compNode" presStyleCnt="0"/>
      <dgm:spPr/>
    </dgm:pt>
    <dgm:pt modelId="{065F30EC-5106-114D-963A-D52203C61E97}" type="pres">
      <dgm:prSet presAssocID="{59E27746-C1B7-ED4D-AB41-F7C59868C281}" presName="aNode" presStyleLbl="bgShp" presStyleIdx="0" presStyleCnt="2" custScaleX="90374" custScaleY="67341"/>
      <dgm:spPr/>
    </dgm:pt>
    <dgm:pt modelId="{06A57020-4F1C-D848-B3BE-879D48F0945C}" type="pres">
      <dgm:prSet presAssocID="{59E27746-C1B7-ED4D-AB41-F7C59868C281}" presName="textNode" presStyleLbl="bgShp" presStyleIdx="0" presStyleCnt="2"/>
      <dgm:spPr/>
    </dgm:pt>
    <dgm:pt modelId="{D470E503-D2BB-3844-BAD0-9E8BFEF02B8A}" type="pres">
      <dgm:prSet presAssocID="{59E27746-C1B7-ED4D-AB41-F7C59868C281}" presName="compChildNode" presStyleCnt="0"/>
      <dgm:spPr/>
    </dgm:pt>
    <dgm:pt modelId="{426E3699-0FE7-A949-B625-977831A4460A}" type="pres">
      <dgm:prSet presAssocID="{59E27746-C1B7-ED4D-AB41-F7C59868C281}" presName="theInnerList" presStyleCnt="0"/>
      <dgm:spPr/>
    </dgm:pt>
    <dgm:pt modelId="{B759E8B0-6CF0-6A45-97F8-01E48D982B2A}" type="pres">
      <dgm:prSet presAssocID="{19031FEC-F49C-3E49-9A82-FD8EF689CA96}" presName="childNode" presStyleLbl="node1" presStyleIdx="0" presStyleCnt="6" custLinFactY="-42721" custLinFactNeighborX="-40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6D816-3748-B74E-9B3F-98FBE1C8B936}" type="pres">
      <dgm:prSet presAssocID="{19031FEC-F49C-3E49-9A82-FD8EF689CA96}" presName="aSpace2" presStyleCnt="0"/>
      <dgm:spPr/>
    </dgm:pt>
    <dgm:pt modelId="{88A2D70F-45D6-BA4B-BDF9-856461E7CB68}" type="pres">
      <dgm:prSet presAssocID="{33976302-22AE-2347-A5E9-82B59BA2DEF9}" presName="childNode" presStyleLbl="node1" presStyleIdx="1" presStyleCnt="6" custLinFactY="-51564" custLinFactNeighborX="0" custLinFactNeighborY="-100000">
        <dgm:presLayoutVars>
          <dgm:bulletEnabled val="1"/>
        </dgm:presLayoutVars>
      </dgm:prSet>
      <dgm:spPr/>
    </dgm:pt>
    <dgm:pt modelId="{C61F2531-9AF7-0E42-A193-41B406A0D744}" type="pres">
      <dgm:prSet presAssocID="{33976302-22AE-2347-A5E9-82B59BA2DEF9}" presName="aSpace2" presStyleCnt="0"/>
      <dgm:spPr/>
    </dgm:pt>
    <dgm:pt modelId="{A81E9A83-9CFF-3246-9216-37CAE37B5A07}" type="pres">
      <dgm:prSet presAssocID="{375C44B6-078E-9942-AA2C-D64CBFCF1ED3}" presName="childNode" presStyleLbl="node1" presStyleIdx="2" presStyleCnt="6" custLinFactY="-52826" custLinFactNeighborX="-805" custLinFactNeighborY="-100000">
        <dgm:presLayoutVars>
          <dgm:bulletEnabled val="1"/>
        </dgm:presLayoutVars>
      </dgm:prSet>
      <dgm:spPr/>
    </dgm:pt>
    <dgm:pt modelId="{585D8A65-7E42-F849-AD39-33E050FFFCA8}" type="pres">
      <dgm:prSet presAssocID="{59E27746-C1B7-ED4D-AB41-F7C59868C281}" presName="aSpace" presStyleCnt="0"/>
      <dgm:spPr/>
    </dgm:pt>
    <dgm:pt modelId="{AD7B3800-CC24-D343-BCB2-606DBF0BE471}" type="pres">
      <dgm:prSet presAssocID="{E223B343-57CB-4F4C-832E-11164153D8FE}" presName="compNode" presStyleCnt="0"/>
      <dgm:spPr/>
    </dgm:pt>
    <dgm:pt modelId="{AB338C56-4012-F543-876A-4491E512C63A}" type="pres">
      <dgm:prSet presAssocID="{E223B343-57CB-4F4C-832E-11164153D8FE}" presName="aNode" presStyleLbl="bgShp" presStyleIdx="1" presStyleCnt="2" custScaleX="91397" custScaleY="67339"/>
      <dgm:spPr/>
      <dgm:t>
        <a:bodyPr/>
        <a:lstStyle/>
        <a:p>
          <a:endParaRPr lang="en-US"/>
        </a:p>
      </dgm:t>
    </dgm:pt>
    <dgm:pt modelId="{CD4579F2-470E-FA4B-9092-1456AF2375A4}" type="pres">
      <dgm:prSet presAssocID="{E223B343-57CB-4F4C-832E-11164153D8FE}" presName="textNode" presStyleLbl="bgShp" presStyleIdx="1" presStyleCnt="2"/>
      <dgm:spPr/>
      <dgm:t>
        <a:bodyPr/>
        <a:lstStyle/>
        <a:p>
          <a:endParaRPr lang="en-US"/>
        </a:p>
      </dgm:t>
    </dgm:pt>
    <dgm:pt modelId="{20A9DB55-7A95-534D-86DF-A6F2BA134D16}" type="pres">
      <dgm:prSet presAssocID="{E223B343-57CB-4F4C-832E-11164153D8FE}" presName="compChildNode" presStyleCnt="0"/>
      <dgm:spPr/>
    </dgm:pt>
    <dgm:pt modelId="{8E68BF93-9D8D-2C4C-B71A-08C1FB777E6C}" type="pres">
      <dgm:prSet presAssocID="{E223B343-57CB-4F4C-832E-11164153D8FE}" presName="theInnerList" presStyleCnt="0"/>
      <dgm:spPr/>
    </dgm:pt>
    <dgm:pt modelId="{4A6139AD-91AF-DD4E-B404-16825BE405F6}" type="pres">
      <dgm:prSet presAssocID="{D42F25F2-A12A-274D-984B-2AF9335C6B4D}" presName="childNode" presStyleLbl="node1" presStyleIdx="3" presStyleCnt="6" custLinFactY="-41458" custLinFactNeighborX="-81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0644D-B559-8F4D-BA9F-9F1888ECC0FA}" type="pres">
      <dgm:prSet presAssocID="{D42F25F2-A12A-274D-984B-2AF9335C6B4D}" presName="aSpace2" presStyleCnt="0"/>
      <dgm:spPr/>
    </dgm:pt>
    <dgm:pt modelId="{AF95931C-35D6-3B45-813F-6BFD3AE7775C}" type="pres">
      <dgm:prSet presAssocID="{6081655A-775A-A64B-B7E7-726EE697E3F5}" presName="childNode" presStyleLbl="node1" presStyleIdx="4" presStyleCnt="6" custLinFactY="-50300" custLinFactNeighborX="-819" custLinFactNeighborY="-100000">
        <dgm:presLayoutVars>
          <dgm:bulletEnabled val="1"/>
        </dgm:presLayoutVars>
      </dgm:prSet>
      <dgm:spPr/>
    </dgm:pt>
    <dgm:pt modelId="{829F51C8-14A4-7F4D-9230-C4311AF40627}" type="pres">
      <dgm:prSet presAssocID="{6081655A-775A-A64B-B7E7-726EE697E3F5}" presName="aSpace2" presStyleCnt="0"/>
      <dgm:spPr/>
    </dgm:pt>
    <dgm:pt modelId="{9CAEF968-5E89-C147-9EEE-065E8D28D4EE}" type="pres">
      <dgm:prSet presAssocID="{50DBC11B-1DD2-8145-8DB5-1519245A5801}" presName="childNode" presStyleLbl="node1" presStyleIdx="5" presStyleCnt="6" custLinFactY="-55353" custLinFactNeighborX="-1229" custLinFactNeighborY="-100000">
        <dgm:presLayoutVars>
          <dgm:bulletEnabled val="1"/>
        </dgm:presLayoutVars>
      </dgm:prSet>
      <dgm:spPr/>
    </dgm:pt>
  </dgm:ptLst>
  <dgm:cxnLst>
    <dgm:cxn modelId="{D76C4630-2ED6-4D41-A56E-EA274071EE95}" srcId="{E223B343-57CB-4F4C-832E-11164153D8FE}" destId="{50DBC11B-1DD2-8145-8DB5-1519245A5801}" srcOrd="2" destOrd="0" parTransId="{EF7A09D4-D64A-1844-88BA-36FEF2C129DE}" sibTransId="{D520874E-B0F8-ED43-AE7E-6BE6F9043C72}"/>
    <dgm:cxn modelId="{18C5328B-F46E-7140-9906-D24ACB7B822B}" srcId="{05D84C4B-18C0-0942-AFA2-86248CFE242F}" destId="{59E27746-C1B7-ED4D-AB41-F7C59868C281}" srcOrd="0" destOrd="0" parTransId="{96278FCF-B22F-984B-AD48-AAE3A20B8F1B}" sibTransId="{AEEAE7FF-B0AC-9746-B086-641B76AF055C}"/>
    <dgm:cxn modelId="{8E12E8CC-B798-3646-BBF7-D1A1129BD192}" srcId="{05D84C4B-18C0-0942-AFA2-86248CFE242F}" destId="{E223B343-57CB-4F4C-832E-11164153D8FE}" srcOrd="1" destOrd="0" parTransId="{11256C06-4583-CF42-885B-C3503141D46B}" sibTransId="{D4DC2CAB-535C-FA44-9B90-7A7CCD6641CD}"/>
    <dgm:cxn modelId="{3E739F7A-AEB8-0D4B-97CC-50FB2A5B7D91}" srcId="{59E27746-C1B7-ED4D-AB41-F7C59868C281}" destId="{33976302-22AE-2347-A5E9-82B59BA2DEF9}" srcOrd="1" destOrd="0" parTransId="{10C6E664-88E8-6943-A3DD-B0766D2EFCAB}" sibTransId="{4EA979A8-DDD2-BB48-91B8-B61E91E05503}"/>
    <dgm:cxn modelId="{D5098A78-DDFC-FC4E-8BBF-A263EA3FAFBD}" type="presOf" srcId="{59E27746-C1B7-ED4D-AB41-F7C59868C281}" destId="{065F30EC-5106-114D-963A-D52203C61E97}" srcOrd="0" destOrd="0" presId="urn:microsoft.com/office/officeart/2005/8/layout/lProcess2"/>
    <dgm:cxn modelId="{4A78FEAA-5E22-454F-AEE1-D7659E88F1DB}" type="presOf" srcId="{D42F25F2-A12A-274D-984B-2AF9335C6B4D}" destId="{4A6139AD-91AF-DD4E-B404-16825BE405F6}" srcOrd="0" destOrd="0" presId="urn:microsoft.com/office/officeart/2005/8/layout/lProcess2"/>
    <dgm:cxn modelId="{24105E12-BB4A-2A49-8459-1360630C234B}" type="presOf" srcId="{59E27746-C1B7-ED4D-AB41-F7C59868C281}" destId="{06A57020-4F1C-D848-B3BE-879D48F0945C}" srcOrd="1" destOrd="0" presId="urn:microsoft.com/office/officeart/2005/8/layout/lProcess2"/>
    <dgm:cxn modelId="{993A5C0F-90F6-2E4A-97A7-411CD6AD0350}" type="presOf" srcId="{50DBC11B-1DD2-8145-8DB5-1519245A5801}" destId="{9CAEF968-5E89-C147-9EEE-065E8D28D4EE}" srcOrd="0" destOrd="0" presId="urn:microsoft.com/office/officeart/2005/8/layout/lProcess2"/>
    <dgm:cxn modelId="{708C898A-56D9-614A-9691-3C52874DAA92}" type="presOf" srcId="{E223B343-57CB-4F4C-832E-11164153D8FE}" destId="{AB338C56-4012-F543-876A-4491E512C63A}" srcOrd="0" destOrd="0" presId="urn:microsoft.com/office/officeart/2005/8/layout/lProcess2"/>
    <dgm:cxn modelId="{EDC1072D-B46F-1D49-947C-328AABF68BF3}" srcId="{59E27746-C1B7-ED4D-AB41-F7C59868C281}" destId="{375C44B6-078E-9942-AA2C-D64CBFCF1ED3}" srcOrd="2" destOrd="0" parTransId="{63BF8B08-2B71-484E-B31E-855EA610F810}" sibTransId="{339B733F-F4B1-5E49-8B66-2579E11D66A4}"/>
    <dgm:cxn modelId="{7A4304D9-54CA-A14B-BC5A-E79E8D5C0FB1}" type="presOf" srcId="{375C44B6-078E-9942-AA2C-D64CBFCF1ED3}" destId="{A81E9A83-9CFF-3246-9216-37CAE37B5A07}" srcOrd="0" destOrd="0" presId="urn:microsoft.com/office/officeart/2005/8/layout/lProcess2"/>
    <dgm:cxn modelId="{84BE1CC7-4173-8B45-A504-3538706AB090}" type="presOf" srcId="{05D84C4B-18C0-0942-AFA2-86248CFE242F}" destId="{0221FA17-04A6-5C4D-8C44-05604D46F3C2}" srcOrd="0" destOrd="0" presId="urn:microsoft.com/office/officeart/2005/8/layout/lProcess2"/>
    <dgm:cxn modelId="{5C51F57F-DA3D-984F-9941-521D6AFB42CD}" srcId="{E223B343-57CB-4F4C-832E-11164153D8FE}" destId="{D42F25F2-A12A-274D-984B-2AF9335C6B4D}" srcOrd="0" destOrd="0" parTransId="{4D278C09-CAD5-9444-BB30-D7F0D855EBFC}" sibTransId="{08C08A13-052B-7747-98F0-E2F1189E87A3}"/>
    <dgm:cxn modelId="{D6A16840-D37D-964E-86AF-55DA72894F8D}" srcId="{59E27746-C1B7-ED4D-AB41-F7C59868C281}" destId="{19031FEC-F49C-3E49-9A82-FD8EF689CA96}" srcOrd="0" destOrd="0" parTransId="{930F4AD4-A289-C14E-A6A6-71390ADEE2B5}" sibTransId="{0F3C46FF-11E3-7B40-BF43-6736471B9285}"/>
    <dgm:cxn modelId="{EDA446FE-B4DB-F04E-AFE7-DF21E5942EF3}" type="presOf" srcId="{6081655A-775A-A64B-B7E7-726EE697E3F5}" destId="{AF95931C-35D6-3B45-813F-6BFD3AE7775C}" srcOrd="0" destOrd="0" presId="urn:microsoft.com/office/officeart/2005/8/layout/lProcess2"/>
    <dgm:cxn modelId="{A7E52100-9E2C-414F-9E10-1366C997639F}" srcId="{E223B343-57CB-4F4C-832E-11164153D8FE}" destId="{6081655A-775A-A64B-B7E7-726EE697E3F5}" srcOrd="1" destOrd="0" parTransId="{8C38032D-C401-C94A-A4C1-EC7C4C4D4F93}" sibTransId="{656FDC3F-61FA-424C-AB3B-57B9EC0000E2}"/>
    <dgm:cxn modelId="{8EDE1543-EE1F-0D42-BFE1-4D8A2D49B120}" type="presOf" srcId="{E223B343-57CB-4F4C-832E-11164153D8FE}" destId="{CD4579F2-470E-FA4B-9092-1456AF2375A4}" srcOrd="1" destOrd="0" presId="urn:microsoft.com/office/officeart/2005/8/layout/lProcess2"/>
    <dgm:cxn modelId="{D8A51F99-F747-1444-AFCD-536CC34BC04B}" type="presOf" srcId="{33976302-22AE-2347-A5E9-82B59BA2DEF9}" destId="{88A2D70F-45D6-BA4B-BDF9-856461E7CB68}" srcOrd="0" destOrd="0" presId="urn:microsoft.com/office/officeart/2005/8/layout/lProcess2"/>
    <dgm:cxn modelId="{1EC661A1-DC9B-6D4E-8A16-1B774FC5C318}" type="presOf" srcId="{19031FEC-F49C-3E49-9A82-FD8EF689CA96}" destId="{B759E8B0-6CF0-6A45-97F8-01E48D982B2A}" srcOrd="0" destOrd="0" presId="urn:microsoft.com/office/officeart/2005/8/layout/lProcess2"/>
    <dgm:cxn modelId="{0DCB731D-C60B-1544-B505-E89E9C78C60D}" type="presParOf" srcId="{0221FA17-04A6-5C4D-8C44-05604D46F3C2}" destId="{3F2118A5-3761-9D41-96C6-2678AB8A587E}" srcOrd="0" destOrd="0" presId="urn:microsoft.com/office/officeart/2005/8/layout/lProcess2"/>
    <dgm:cxn modelId="{FC8181B7-F67F-254D-BA5F-63FF3D23EDE6}" type="presParOf" srcId="{3F2118A5-3761-9D41-96C6-2678AB8A587E}" destId="{065F30EC-5106-114D-963A-D52203C61E97}" srcOrd="0" destOrd="0" presId="urn:microsoft.com/office/officeart/2005/8/layout/lProcess2"/>
    <dgm:cxn modelId="{433FC8DD-55DF-0642-9A50-76A18214622A}" type="presParOf" srcId="{3F2118A5-3761-9D41-96C6-2678AB8A587E}" destId="{06A57020-4F1C-D848-B3BE-879D48F0945C}" srcOrd="1" destOrd="0" presId="urn:microsoft.com/office/officeart/2005/8/layout/lProcess2"/>
    <dgm:cxn modelId="{F5A46FBC-8C81-A641-8529-BE8EEB69CB8E}" type="presParOf" srcId="{3F2118A5-3761-9D41-96C6-2678AB8A587E}" destId="{D470E503-D2BB-3844-BAD0-9E8BFEF02B8A}" srcOrd="2" destOrd="0" presId="urn:microsoft.com/office/officeart/2005/8/layout/lProcess2"/>
    <dgm:cxn modelId="{A4B0C4D8-2D9D-2643-8746-9BEDBC04CB61}" type="presParOf" srcId="{D470E503-D2BB-3844-BAD0-9E8BFEF02B8A}" destId="{426E3699-0FE7-A949-B625-977831A4460A}" srcOrd="0" destOrd="0" presId="urn:microsoft.com/office/officeart/2005/8/layout/lProcess2"/>
    <dgm:cxn modelId="{04C0F253-0CD7-6444-A737-B6E3AD11737E}" type="presParOf" srcId="{426E3699-0FE7-A949-B625-977831A4460A}" destId="{B759E8B0-6CF0-6A45-97F8-01E48D982B2A}" srcOrd="0" destOrd="0" presId="urn:microsoft.com/office/officeart/2005/8/layout/lProcess2"/>
    <dgm:cxn modelId="{EF9BBC61-0A64-AA4C-BFA9-6D4AAC629E37}" type="presParOf" srcId="{426E3699-0FE7-A949-B625-977831A4460A}" destId="{ED56D816-3748-B74E-9B3F-98FBE1C8B936}" srcOrd="1" destOrd="0" presId="urn:microsoft.com/office/officeart/2005/8/layout/lProcess2"/>
    <dgm:cxn modelId="{63E20BF9-636E-B544-B9F7-CD57ABDF5C5F}" type="presParOf" srcId="{426E3699-0FE7-A949-B625-977831A4460A}" destId="{88A2D70F-45D6-BA4B-BDF9-856461E7CB68}" srcOrd="2" destOrd="0" presId="urn:microsoft.com/office/officeart/2005/8/layout/lProcess2"/>
    <dgm:cxn modelId="{A3B9C875-659D-A949-AED1-95FB35E5193D}" type="presParOf" srcId="{426E3699-0FE7-A949-B625-977831A4460A}" destId="{C61F2531-9AF7-0E42-A193-41B406A0D744}" srcOrd="3" destOrd="0" presId="urn:microsoft.com/office/officeart/2005/8/layout/lProcess2"/>
    <dgm:cxn modelId="{2FD0642B-6355-844D-BE14-B36EC6E19512}" type="presParOf" srcId="{426E3699-0FE7-A949-B625-977831A4460A}" destId="{A81E9A83-9CFF-3246-9216-37CAE37B5A07}" srcOrd="4" destOrd="0" presId="urn:microsoft.com/office/officeart/2005/8/layout/lProcess2"/>
    <dgm:cxn modelId="{57B700FA-798A-8E42-8E4B-C7E33BFDF058}" type="presParOf" srcId="{0221FA17-04A6-5C4D-8C44-05604D46F3C2}" destId="{585D8A65-7E42-F849-AD39-33E050FFFCA8}" srcOrd="1" destOrd="0" presId="urn:microsoft.com/office/officeart/2005/8/layout/lProcess2"/>
    <dgm:cxn modelId="{31893EE9-5E93-784A-8C45-16953E8D867D}" type="presParOf" srcId="{0221FA17-04A6-5C4D-8C44-05604D46F3C2}" destId="{AD7B3800-CC24-D343-BCB2-606DBF0BE471}" srcOrd="2" destOrd="0" presId="urn:microsoft.com/office/officeart/2005/8/layout/lProcess2"/>
    <dgm:cxn modelId="{33FFA662-F384-FF44-B059-851629181FCB}" type="presParOf" srcId="{AD7B3800-CC24-D343-BCB2-606DBF0BE471}" destId="{AB338C56-4012-F543-876A-4491E512C63A}" srcOrd="0" destOrd="0" presId="urn:microsoft.com/office/officeart/2005/8/layout/lProcess2"/>
    <dgm:cxn modelId="{39FDB4B3-3816-7B47-A437-469CE1383809}" type="presParOf" srcId="{AD7B3800-CC24-D343-BCB2-606DBF0BE471}" destId="{CD4579F2-470E-FA4B-9092-1456AF2375A4}" srcOrd="1" destOrd="0" presId="urn:microsoft.com/office/officeart/2005/8/layout/lProcess2"/>
    <dgm:cxn modelId="{EFB68AFB-7709-7946-9932-9CE96DFC8B81}" type="presParOf" srcId="{AD7B3800-CC24-D343-BCB2-606DBF0BE471}" destId="{20A9DB55-7A95-534D-86DF-A6F2BA134D16}" srcOrd="2" destOrd="0" presId="urn:microsoft.com/office/officeart/2005/8/layout/lProcess2"/>
    <dgm:cxn modelId="{0C9E5D30-421A-7A4B-9BFF-848367D32359}" type="presParOf" srcId="{20A9DB55-7A95-534D-86DF-A6F2BA134D16}" destId="{8E68BF93-9D8D-2C4C-B71A-08C1FB777E6C}" srcOrd="0" destOrd="0" presId="urn:microsoft.com/office/officeart/2005/8/layout/lProcess2"/>
    <dgm:cxn modelId="{2EE387DC-46DB-F14E-988B-6AF6CFDC8973}" type="presParOf" srcId="{8E68BF93-9D8D-2C4C-B71A-08C1FB777E6C}" destId="{4A6139AD-91AF-DD4E-B404-16825BE405F6}" srcOrd="0" destOrd="0" presId="urn:microsoft.com/office/officeart/2005/8/layout/lProcess2"/>
    <dgm:cxn modelId="{00AA4006-F19B-F140-AD8F-511B160814A0}" type="presParOf" srcId="{8E68BF93-9D8D-2C4C-B71A-08C1FB777E6C}" destId="{AB80644D-B559-8F4D-BA9F-9F1888ECC0FA}" srcOrd="1" destOrd="0" presId="urn:microsoft.com/office/officeart/2005/8/layout/lProcess2"/>
    <dgm:cxn modelId="{23F3069A-3031-514B-B153-1DC74ADC8DBA}" type="presParOf" srcId="{8E68BF93-9D8D-2C4C-B71A-08C1FB777E6C}" destId="{AF95931C-35D6-3B45-813F-6BFD3AE7775C}" srcOrd="2" destOrd="0" presId="urn:microsoft.com/office/officeart/2005/8/layout/lProcess2"/>
    <dgm:cxn modelId="{9E4E952E-7BD3-CB4B-A6EF-79E1DB99F2EE}" type="presParOf" srcId="{8E68BF93-9D8D-2C4C-B71A-08C1FB777E6C}" destId="{829F51C8-14A4-7F4D-9230-C4311AF40627}" srcOrd="3" destOrd="0" presId="urn:microsoft.com/office/officeart/2005/8/layout/lProcess2"/>
    <dgm:cxn modelId="{594963C4-AAE6-1348-B651-AD6067930F6D}" type="presParOf" srcId="{8E68BF93-9D8D-2C4C-B71A-08C1FB777E6C}" destId="{9CAEF968-5E89-C147-9EEE-065E8D28D4E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DE1DC-9E64-414C-A047-30BB569A175D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00FD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Keywords/actions &amp; Test Data</a:t>
          </a:r>
          <a:endParaRPr lang="en-US" sz="2000" kern="1200" dirty="0"/>
        </a:p>
      </dsp:txBody>
      <dsp:txXfrm>
        <a:off x="44665" y="2106299"/>
        <a:ext cx="2060143" cy="1206068"/>
      </dsp:txXfrm>
    </dsp:sp>
    <dsp:sp modelId="{BB5F8249-F623-4F46-B16E-A5C050CE0E6B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55850" y="2550475"/>
        <a:ext cx="316861" cy="317716"/>
      </dsp:txXfrm>
    </dsp:sp>
    <dsp:sp modelId="{9CB842F9-2103-2E4B-B4CD-71663C75C433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00FA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Driver Script</a:t>
          </a:r>
          <a:endParaRPr lang="en-US" sz="2000" kern="1200" dirty="0"/>
        </a:p>
      </dsp:txBody>
      <dsp:txXfrm>
        <a:off x="3033928" y="2106299"/>
        <a:ext cx="2060143" cy="1206068"/>
      </dsp:txXfrm>
    </dsp:sp>
    <dsp:sp modelId="{C68F42AF-3DBE-F445-8535-5D6C636A212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45112" y="2550475"/>
        <a:ext cx="316861" cy="317716"/>
      </dsp:txXfrm>
    </dsp:sp>
    <dsp:sp modelId="{FC16F74F-AF2B-EB45-BDFC-01D66417D262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FF40FF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Test Results</a:t>
          </a:r>
          <a:endParaRPr lang="en-US" sz="2000" kern="120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471E5-5F63-334B-BA86-A4235BAD4B17}">
      <dsp:nvSpPr>
        <dsp:cNvPr id="0" name=""/>
        <dsp:cNvSpPr/>
      </dsp:nvSpPr>
      <dsp:spPr>
        <a:xfrm>
          <a:off x="534557" y="0"/>
          <a:ext cx="6058318" cy="4188000"/>
        </a:xfrm>
        <a:prstGeom prst="rightArrow">
          <a:avLst/>
        </a:prstGeom>
        <a:solidFill>
          <a:srgbClr val="FF2F92">
            <a:alpha val="44000"/>
          </a:srgbClr>
        </a:solidFill>
        <a:ln>
          <a:solidFill>
            <a:schemeClr val="dk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4B796-D0C7-584D-B722-FE2066244A40}">
      <dsp:nvSpPr>
        <dsp:cNvPr id="0" name=""/>
        <dsp:cNvSpPr/>
      </dsp:nvSpPr>
      <dsp:spPr>
        <a:xfrm>
          <a:off x="5496" y="1256400"/>
          <a:ext cx="1702893" cy="167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Modular</a:t>
          </a:r>
          <a:endParaRPr lang="en-US" sz="2900" kern="1200" dirty="0"/>
        </a:p>
      </dsp:txBody>
      <dsp:txXfrm>
        <a:off x="87273" y="1338177"/>
        <a:ext cx="1539339" cy="1511646"/>
      </dsp:txXfrm>
    </dsp:sp>
    <dsp:sp modelId="{2E9FF281-C0EB-E340-B0CB-09D87354735C}">
      <dsp:nvSpPr>
        <dsp:cNvPr id="0" name=""/>
        <dsp:cNvSpPr/>
      </dsp:nvSpPr>
      <dsp:spPr>
        <a:xfrm>
          <a:off x="1810011" y="1256400"/>
          <a:ext cx="1702893" cy="167520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Driven</a:t>
          </a:r>
          <a:endParaRPr lang="en-US" sz="2900" kern="1200" dirty="0"/>
        </a:p>
      </dsp:txBody>
      <dsp:txXfrm>
        <a:off x="1891788" y="1338177"/>
        <a:ext cx="1539339" cy="1511646"/>
      </dsp:txXfrm>
    </dsp:sp>
    <dsp:sp modelId="{5D2283EF-3A1A-834F-B8BD-CF35FB371E14}">
      <dsp:nvSpPr>
        <dsp:cNvPr id="0" name=""/>
        <dsp:cNvSpPr/>
      </dsp:nvSpPr>
      <dsp:spPr>
        <a:xfrm>
          <a:off x="3614527" y="1256400"/>
          <a:ext cx="1702893" cy="1675200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Keyword Driven</a:t>
          </a:r>
          <a:endParaRPr lang="en-US" sz="2900" kern="1200" dirty="0"/>
        </a:p>
      </dsp:txBody>
      <dsp:txXfrm>
        <a:off x="3696304" y="1338177"/>
        <a:ext cx="1539339" cy="1511646"/>
      </dsp:txXfrm>
    </dsp:sp>
    <dsp:sp modelId="{9A487E8A-DBBE-3C44-87AB-0E498F50B0B0}">
      <dsp:nvSpPr>
        <dsp:cNvPr id="0" name=""/>
        <dsp:cNvSpPr/>
      </dsp:nvSpPr>
      <dsp:spPr>
        <a:xfrm>
          <a:off x="5419042" y="1256400"/>
          <a:ext cx="1702893" cy="16752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Hybrid</a:t>
          </a:r>
        </a:p>
      </dsp:txBody>
      <dsp:txXfrm>
        <a:off x="5500819" y="1338177"/>
        <a:ext cx="1539339" cy="1511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F30EC-5106-114D-963A-D52203C61E97}">
      <dsp:nvSpPr>
        <dsp:cNvPr id="0" name=""/>
        <dsp:cNvSpPr/>
      </dsp:nvSpPr>
      <dsp:spPr>
        <a:xfrm>
          <a:off x="172" y="578118"/>
          <a:ext cx="3838739" cy="3648984"/>
        </a:xfrm>
        <a:prstGeom prst="roundRect">
          <a:avLst>
            <a:gd name="adj" fmla="val 10000"/>
          </a:avLst>
        </a:prstGeom>
        <a:solidFill>
          <a:srgbClr val="FF2F92"/>
        </a:solidFill>
        <a:ln>
          <a:noFill/>
        </a:ln>
        <a:effectLst>
          <a:glow rad="927100">
            <a:schemeClr val="accent1">
              <a:alpha val="40000"/>
            </a:schemeClr>
          </a:glow>
        </a:effectLst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172" y="578118"/>
        <a:ext cx="3838739" cy="1094695"/>
      </dsp:txXfrm>
    </dsp:sp>
    <dsp:sp modelId="{B759E8B0-6CF0-6A45-97F8-01E48D982B2A}">
      <dsp:nvSpPr>
        <dsp:cNvPr id="0" name=""/>
        <dsp:cNvSpPr/>
      </dsp:nvSpPr>
      <dsp:spPr>
        <a:xfrm>
          <a:off x="206767" y="700776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r>
            <a:rPr lang="en-US" sz="3300" kern="1200" baseline="0" dirty="0" smtClean="0"/>
            <a:t> Data</a:t>
          </a:r>
        </a:p>
      </dsp:txBody>
      <dsp:txXfrm>
        <a:off x="237947" y="731956"/>
        <a:ext cx="3335732" cy="1002191"/>
      </dsp:txXfrm>
    </dsp:sp>
    <dsp:sp modelId="{88A2D70F-45D6-BA4B-BDF9-856461E7CB68}">
      <dsp:nvSpPr>
        <dsp:cNvPr id="0" name=""/>
        <dsp:cNvSpPr/>
      </dsp:nvSpPr>
      <dsp:spPr>
        <a:xfrm>
          <a:off x="220496" y="1834966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baseline="0" dirty="0" smtClean="0"/>
            <a:t>Robot Framework</a:t>
          </a:r>
        </a:p>
      </dsp:txBody>
      <dsp:txXfrm>
        <a:off x="251676" y="1866146"/>
        <a:ext cx="3335732" cy="1002191"/>
      </dsp:txXfrm>
    </dsp:sp>
    <dsp:sp modelId="{A81E9A83-9CFF-3246-9216-37CAE37B5A07}">
      <dsp:nvSpPr>
        <dsp:cNvPr id="0" name=""/>
        <dsp:cNvSpPr/>
      </dsp:nvSpPr>
      <dsp:spPr>
        <a:xfrm>
          <a:off x="193141" y="3049860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baseline="0" dirty="0" smtClean="0"/>
            <a:t>Remote Library</a:t>
          </a:r>
        </a:p>
      </dsp:txBody>
      <dsp:txXfrm>
        <a:off x="224321" y="3081040"/>
        <a:ext cx="3335732" cy="1002191"/>
      </dsp:txXfrm>
    </dsp:sp>
    <dsp:sp modelId="{AB338C56-4012-F543-876A-4491E512C63A}">
      <dsp:nvSpPr>
        <dsp:cNvPr id="0" name=""/>
        <dsp:cNvSpPr/>
      </dsp:nvSpPr>
      <dsp:spPr>
        <a:xfrm>
          <a:off x="4157483" y="578145"/>
          <a:ext cx="3882192" cy="3648876"/>
        </a:xfrm>
        <a:prstGeom prst="roundRect">
          <a:avLst>
            <a:gd name="adj" fmla="val 10000"/>
          </a:avLst>
        </a:prstGeom>
        <a:solidFill>
          <a:srgbClr val="FF2F92"/>
        </a:solidFill>
        <a:ln>
          <a:noFill/>
        </a:ln>
        <a:effectLst>
          <a:glow rad="622300">
            <a:schemeClr val="accent1">
              <a:alpha val="49000"/>
            </a:schemeClr>
          </a:glow>
        </a:effectLst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4157483" y="578145"/>
        <a:ext cx="3882192" cy="1094662"/>
      </dsp:txXfrm>
    </dsp:sp>
    <dsp:sp modelId="{4A6139AD-91AF-DD4E-B404-16825BE405F6}">
      <dsp:nvSpPr>
        <dsp:cNvPr id="0" name=""/>
        <dsp:cNvSpPr/>
      </dsp:nvSpPr>
      <dsp:spPr>
        <a:xfrm>
          <a:off x="4371702" y="714194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Remote Server</a:t>
          </a:r>
          <a:endParaRPr lang="en-US" sz="3300" kern="1200" dirty="0"/>
        </a:p>
      </dsp:txBody>
      <dsp:txXfrm>
        <a:off x="4402882" y="745374"/>
        <a:ext cx="3335732" cy="1002191"/>
      </dsp:txXfrm>
    </dsp:sp>
    <dsp:sp modelId="{AF95931C-35D6-3B45-813F-6BFD3AE7775C}">
      <dsp:nvSpPr>
        <dsp:cNvPr id="0" name=""/>
        <dsp:cNvSpPr/>
      </dsp:nvSpPr>
      <dsp:spPr>
        <a:xfrm>
          <a:off x="4371702" y="1848395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 Library</a:t>
          </a:r>
        </a:p>
      </dsp:txBody>
      <dsp:txXfrm>
        <a:off x="4402882" y="1879575"/>
        <a:ext cx="3335732" cy="1002191"/>
      </dsp:txXfrm>
    </dsp:sp>
    <dsp:sp modelId="{9CAEF968-5E89-C147-9EEE-065E8D28D4EE}">
      <dsp:nvSpPr>
        <dsp:cNvPr id="0" name=""/>
        <dsp:cNvSpPr/>
      </dsp:nvSpPr>
      <dsp:spPr>
        <a:xfrm>
          <a:off x="4357770" y="3022931"/>
          <a:ext cx="3398092" cy="106455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perspectiveRelaxedModerately" fov="3600000" zoom="92000">
            <a:rot lat="19490639" lon="0" rev="0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System Under Test</a:t>
          </a:r>
        </a:p>
      </dsp:txBody>
      <dsp:txXfrm>
        <a:off x="4388950" y="3054111"/>
        <a:ext cx="3335732" cy="100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69BA-CE2C-1945-AD2C-7BB7B969F329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7046-FC28-7840-9AE4-8AFE2C7D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585396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1976" y="34289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3018" y="34242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6840" y="-134471"/>
            <a:ext cx="10648278" cy="6750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907851"/>
              </p:ext>
            </p:extLst>
          </p:nvPr>
        </p:nvGraphicFramePr>
        <p:xfrm>
          <a:off x="3032566" y="719667"/>
          <a:ext cx="7127433" cy="41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9131871"/>
              </p:ext>
            </p:extLst>
          </p:nvPr>
        </p:nvGraphicFramePr>
        <p:xfrm>
          <a:off x="2032000" y="719666"/>
          <a:ext cx="80398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647765" y="2407024"/>
            <a:ext cx="658906" cy="1680883"/>
          </a:xfrm>
          <a:prstGeom prst="straightConnector1">
            <a:avLst/>
          </a:prstGeom>
          <a:ln w="28575">
            <a:solidFill>
              <a:srgbClr val="00FB92"/>
            </a:solidFill>
            <a:prstDash val="sysDash"/>
            <a:tailEnd type="triangle"/>
          </a:ln>
          <a:effectLst>
            <a:glow>
              <a:srgbClr val="FFFC00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1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279275" y="1559860"/>
            <a:ext cx="1385047" cy="1573305"/>
          </a:xfrm>
          <a:prstGeom prst="can">
            <a:avLst/>
          </a:prstGeom>
          <a:solidFill>
            <a:srgbClr val="40FDFF"/>
          </a:solidFill>
          <a:ln>
            <a:solidFill>
              <a:srgbClr val="69A1A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87353" y="1559860"/>
            <a:ext cx="2151529" cy="1156446"/>
          </a:xfrm>
          <a:prstGeom prst="roundRect">
            <a:avLst/>
          </a:prstGeom>
          <a:solidFill>
            <a:srgbClr val="FF2F92"/>
          </a:solidFill>
          <a:ln>
            <a:noFill/>
          </a:ln>
          <a:scene3d>
            <a:camera prst="orthographicFront"/>
            <a:lightRig rig="floo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7352" y="3989295"/>
            <a:ext cx="2151529" cy="1156446"/>
          </a:xfrm>
          <a:prstGeom prst="roundRect">
            <a:avLst/>
          </a:prstGeom>
          <a:solidFill>
            <a:srgbClr val="FF9300"/>
          </a:solidFill>
          <a:ln>
            <a:noFill/>
          </a:ln>
          <a:scene3d>
            <a:camera prst="orthographicFront"/>
            <a:lightRig rig="floo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96035" y="3989295"/>
            <a:ext cx="2151529" cy="1156446"/>
          </a:xfrm>
          <a:prstGeom prst="round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flood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2F92"/>
                </a:solidFill>
              </a:rPr>
              <a:t>Expected Ouput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 rot="10800000" flipV="1">
            <a:off x="4047563" y="4347883"/>
            <a:ext cx="2339788" cy="439270"/>
          </a:xfrm>
          <a:prstGeom prst="leftRightArrow">
            <a:avLst/>
          </a:prstGeom>
          <a:solidFill>
            <a:schemeClr val="bg1"/>
          </a:solidFill>
          <a:ln w="6350">
            <a:noFill/>
          </a:ln>
          <a:effectLst>
            <a:glow rad="127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3664322" y="2138083"/>
            <a:ext cx="27230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0"/>
          </p:cNvCxnSpPr>
          <p:nvPr/>
        </p:nvCxnSpPr>
        <p:spPr>
          <a:xfrm>
            <a:off x="2971799" y="3133165"/>
            <a:ext cx="1" cy="856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905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 flipH="1">
            <a:off x="7463117" y="2716306"/>
            <a:ext cx="1" cy="12729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905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Diagram group"/>
          <p:cNvGrpSpPr/>
          <p:nvPr/>
        </p:nvGrpSpPr>
        <p:grpSpPr>
          <a:xfrm>
            <a:off x="3294765" y="4808409"/>
            <a:ext cx="4800994" cy="794237"/>
            <a:chOff x="2408" y="4377204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26" name="Group 25"/>
            <p:cNvGrpSpPr/>
            <p:nvPr/>
          </p:nvGrpSpPr>
          <p:grpSpPr>
            <a:xfrm>
              <a:off x="2408" y="4377204"/>
              <a:ext cx="4928758" cy="1041135"/>
              <a:chOff x="2408" y="4377204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27" name="Rounded Rectangle 26"/>
              <p:cNvSpPr/>
              <p:nvPr/>
            </p:nvSpPr>
            <p:spPr>
              <a:xfrm>
                <a:off x="2408" y="4377204"/>
                <a:ext cx="4928758" cy="1041135"/>
              </a:xfrm>
              <a:prstGeom prst="roundRect">
                <a:avLst>
                  <a:gd name="adj" fmla="val 10000"/>
                </a:avLst>
              </a:prstGeom>
              <a:solidFill>
                <a:srgbClr val="FF2F92"/>
              </a:solidFill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32902" y="4407698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/>
                  <a:t>System Under Test</a:t>
                </a:r>
                <a:endParaRPr lang="en-US" sz="3200" kern="1200" dirty="0"/>
              </a:p>
            </p:txBody>
          </p:sp>
        </p:grpSp>
      </p:grpSp>
      <p:grpSp>
        <p:nvGrpSpPr>
          <p:cNvPr id="33" name="Diagram group"/>
          <p:cNvGrpSpPr/>
          <p:nvPr/>
        </p:nvGrpSpPr>
        <p:grpSpPr>
          <a:xfrm>
            <a:off x="4781687" y="4723891"/>
            <a:ext cx="3465843" cy="234262"/>
            <a:chOff x="2408" y="0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34" name="Group 33"/>
            <p:cNvGrpSpPr/>
            <p:nvPr/>
          </p:nvGrpSpPr>
          <p:grpSpPr>
            <a:xfrm>
              <a:off x="2408" y="0"/>
              <a:ext cx="4928758" cy="1041135"/>
              <a:chOff x="2408" y="0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35" name="Rounded Rectangle 34"/>
              <p:cNvSpPr/>
              <p:nvPr/>
            </p:nvSpPr>
            <p:spPr>
              <a:xfrm>
                <a:off x="2408" y="0"/>
                <a:ext cx="4928758" cy="1041135"/>
              </a:xfrm>
              <a:prstGeom prst="roundRect">
                <a:avLst>
                  <a:gd name="adj" fmla="val 10000"/>
                </a:avLst>
              </a:prstGeom>
              <a:solidFill>
                <a:srgbClr val="FF40FF"/>
              </a:solidFill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ounded Rectangle 4"/>
              <p:cNvSpPr/>
              <p:nvPr/>
            </p:nvSpPr>
            <p:spPr>
              <a:xfrm>
                <a:off x="32902" y="30494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Application Interfaces</a:t>
                </a:r>
                <a:endParaRPr lang="en-US" sz="2000" kern="1200" dirty="0"/>
              </a:p>
            </p:txBody>
          </p:sp>
        </p:grpSp>
      </p:grpSp>
      <p:grpSp>
        <p:nvGrpSpPr>
          <p:cNvPr id="21" name="Diagram group"/>
          <p:cNvGrpSpPr/>
          <p:nvPr/>
        </p:nvGrpSpPr>
        <p:grpSpPr>
          <a:xfrm>
            <a:off x="3324468" y="3787536"/>
            <a:ext cx="4800994" cy="794237"/>
            <a:chOff x="2408" y="3282985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22" name="Group 21"/>
            <p:cNvGrpSpPr/>
            <p:nvPr/>
          </p:nvGrpSpPr>
          <p:grpSpPr>
            <a:xfrm>
              <a:off x="2408" y="3282985"/>
              <a:ext cx="4928758" cy="1041135"/>
              <a:chOff x="2408" y="3282985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23" name="Rounded Rectangle 22"/>
              <p:cNvSpPr/>
              <p:nvPr/>
            </p:nvSpPr>
            <p:spPr>
              <a:xfrm>
                <a:off x="2408" y="3282985"/>
                <a:ext cx="4928758" cy="1041135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ounded Rectangle 4"/>
              <p:cNvSpPr/>
              <p:nvPr/>
            </p:nvSpPr>
            <p:spPr>
              <a:xfrm>
                <a:off x="32902" y="3313479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/>
                  <a:t>Test Tools</a:t>
                </a:r>
                <a:endParaRPr lang="en-US" sz="3200" kern="1200" dirty="0"/>
              </a:p>
            </p:txBody>
          </p:sp>
        </p:grpSp>
      </p:grpSp>
      <p:grpSp>
        <p:nvGrpSpPr>
          <p:cNvPr id="17" name="Diagram group"/>
          <p:cNvGrpSpPr/>
          <p:nvPr/>
        </p:nvGrpSpPr>
        <p:grpSpPr>
          <a:xfrm>
            <a:off x="3354171" y="3024952"/>
            <a:ext cx="4800994" cy="794237"/>
            <a:chOff x="2408" y="2188765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18" name="Group 17"/>
            <p:cNvGrpSpPr/>
            <p:nvPr/>
          </p:nvGrpSpPr>
          <p:grpSpPr>
            <a:xfrm>
              <a:off x="2408" y="2188765"/>
              <a:ext cx="4928758" cy="1041135"/>
              <a:chOff x="2408" y="2188765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19" name="Rounded Rectangle 18"/>
              <p:cNvSpPr/>
              <p:nvPr/>
            </p:nvSpPr>
            <p:spPr>
              <a:xfrm>
                <a:off x="2408" y="2188765"/>
                <a:ext cx="4928758" cy="1041135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4"/>
              <p:cNvSpPr/>
              <p:nvPr/>
            </p:nvSpPr>
            <p:spPr>
              <a:xfrm>
                <a:off x="32902" y="2219259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/>
                  <a:t>Test Libraries</a:t>
                </a:r>
                <a:endParaRPr lang="en-US" sz="3200" kern="1200" dirty="0"/>
              </a:p>
            </p:txBody>
          </p:sp>
        </p:grpSp>
      </p:grpSp>
      <p:grpSp>
        <p:nvGrpSpPr>
          <p:cNvPr id="29" name="Diagram group"/>
          <p:cNvGrpSpPr/>
          <p:nvPr/>
        </p:nvGrpSpPr>
        <p:grpSpPr>
          <a:xfrm>
            <a:off x="4659619" y="2919453"/>
            <a:ext cx="3465843" cy="234262"/>
            <a:chOff x="2408" y="0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30" name="Group 29"/>
            <p:cNvGrpSpPr/>
            <p:nvPr/>
          </p:nvGrpSpPr>
          <p:grpSpPr>
            <a:xfrm>
              <a:off x="2408" y="0"/>
              <a:ext cx="4928758" cy="1041135"/>
              <a:chOff x="2408" y="0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31" name="Rounded Rectangle 30"/>
              <p:cNvSpPr/>
              <p:nvPr/>
            </p:nvSpPr>
            <p:spPr>
              <a:xfrm>
                <a:off x="2408" y="0"/>
                <a:ext cx="4928758" cy="1041135"/>
              </a:xfrm>
              <a:prstGeom prst="roundRect">
                <a:avLst>
                  <a:gd name="adj" fmla="val 10000"/>
                </a:avLst>
              </a:prstGeom>
              <a:solidFill>
                <a:srgbClr val="CB9BF0"/>
              </a:solidFill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4"/>
              <p:cNvSpPr/>
              <p:nvPr/>
            </p:nvSpPr>
            <p:spPr>
              <a:xfrm>
                <a:off x="32902" y="30494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Test library API</a:t>
                </a:r>
                <a:endParaRPr lang="en-US" sz="2000" kern="1200" dirty="0"/>
              </a:p>
            </p:txBody>
          </p:sp>
        </p:grpSp>
      </p:grpSp>
      <p:grpSp>
        <p:nvGrpSpPr>
          <p:cNvPr id="13" name="Diagram group"/>
          <p:cNvGrpSpPr/>
          <p:nvPr/>
        </p:nvGrpSpPr>
        <p:grpSpPr>
          <a:xfrm>
            <a:off x="3354171" y="2004079"/>
            <a:ext cx="4800994" cy="794237"/>
            <a:chOff x="0" y="1107992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14" name="Group 13"/>
            <p:cNvGrpSpPr/>
            <p:nvPr/>
          </p:nvGrpSpPr>
          <p:grpSpPr>
            <a:xfrm>
              <a:off x="0" y="1107992"/>
              <a:ext cx="4928758" cy="1041135"/>
              <a:chOff x="0" y="1107992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15" name="Rounded Rectangle 14"/>
              <p:cNvSpPr/>
              <p:nvPr/>
            </p:nvSpPr>
            <p:spPr>
              <a:xfrm>
                <a:off x="0" y="1107992"/>
                <a:ext cx="4928758" cy="1041135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Rounded Rectangle 4"/>
              <p:cNvSpPr/>
              <p:nvPr/>
            </p:nvSpPr>
            <p:spPr>
              <a:xfrm>
                <a:off x="30494" y="1138486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/>
                  <a:t>Robot</a:t>
                </a:r>
                <a:r>
                  <a:rPr lang="en-US" sz="3200" kern="1200" baseline="0" dirty="0" smtClean="0"/>
                  <a:t> Framework</a:t>
                </a:r>
                <a:endParaRPr lang="en-US" sz="3200" kern="1200" dirty="0"/>
              </a:p>
            </p:txBody>
          </p:sp>
        </p:grpSp>
      </p:grpSp>
      <p:grpSp>
        <p:nvGrpSpPr>
          <p:cNvPr id="5" name="Diagram group"/>
          <p:cNvGrpSpPr/>
          <p:nvPr/>
        </p:nvGrpSpPr>
        <p:grpSpPr>
          <a:xfrm>
            <a:off x="4127361" y="1830804"/>
            <a:ext cx="3465843" cy="234262"/>
            <a:chOff x="2408" y="0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6" name="Group 5"/>
            <p:cNvGrpSpPr/>
            <p:nvPr/>
          </p:nvGrpSpPr>
          <p:grpSpPr>
            <a:xfrm>
              <a:off x="2408" y="0"/>
              <a:ext cx="4928758" cy="1041135"/>
              <a:chOff x="2408" y="0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7" name="Rounded Rectangle 6"/>
              <p:cNvSpPr/>
              <p:nvPr/>
            </p:nvSpPr>
            <p:spPr>
              <a:xfrm>
                <a:off x="2408" y="0"/>
                <a:ext cx="4928758" cy="1041135"/>
              </a:xfrm>
              <a:prstGeom prst="roundRect">
                <a:avLst>
                  <a:gd name="adj" fmla="val 10000"/>
                </a:avLst>
              </a:prstGeom>
              <a:solidFill>
                <a:srgbClr val="69A1A1"/>
              </a:solidFill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32902" y="30494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kern="1200" dirty="0" smtClean="0"/>
                  <a:t>Test data syntax</a:t>
                </a:r>
                <a:endParaRPr lang="en-US" sz="2000" kern="1200" dirty="0"/>
              </a:p>
            </p:txBody>
          </p:sp>
        </p:grpSp>
      </p:grpSp>
      <p:grpSp>
        <p:nvGrpSpPr>
          <p:cNvPr id="9" name="Diagram group"/>
          <p:cNvGrpSpPr/>
          <p:nvPr/>
        </p:nvGrpSpPr>
        <p:grpSpPr>
          <a:xfrm>
            <a:off x="3354171" y="1013975"/>
            <a:ext cx="4800994" cy="794237"/>
            <a:chOff x="4817" y="0"/>
            <a:chExt cx="4928758" cy="1041135"/>
          </a:xfrm>
          <a:scene3d>
            <a:camera prst="isometricOffAxis2Left" zoom="95000">
              <a:rot lat="1080000" lon="1800000" rev="0"/>
            </a:camera>
            <a:lightRig rig="flat" dir="t"/>
          </a:scene3d>
        </p:grpSpPr>
        <p:grpSp>
          <p:nvGrpSpPr>
            <p:cNvPr id="10" name="Group 9"/>
            <p:cNvGrpSpPr/>
            <p:nvPr/>
          </p:nvGrpSpPr>
          <p:grpSpPr>
            <a:xfrm>
              <a:off x="4817" y="0"/>
              <a:ext cx="4928758" cy="1041135"/>
              <a:chOff x="4817" y="0"/>
              <a:chExt cx="4928758" cy="1041135"/>
            </a:xfrm>
            <a:scene3d>
              <a:camera prst="isometricOffAxis2Left" zoom="95000">
                <a:rot lat="1080000" lon="1800000" rev="0"/>
              </a:camera>
              <a:lightRig rig="flat" dir="t"/>
            </a:scene3d>
          </p:grpSpPr>
          <p:sp>
            <p:nvSpPr>
              <p:cNvPr id="11" name="Rounded Rectangle 10"/>
              <p:cNvSpPr/>
              <p:nvPr/>
            </p:nvSpPr>
            <p:spPr>
              <a:xfrm>
                <a:off x="4817" y="0"/>
                <a:ext cx="4928758" cy="1041135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etal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ounded Rectangle 4"/>
              <p:cNvSpPr/>
              <p:nvPr/>
            </p:nvSpPr>
            <p:spPr>
              <a:xfrm>
                <a:off x="35311" y="30494"/>
                <a:ext cx="4867770" cy="980147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1450" tIns="171450" rIns="171450" bIns="1714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/>
                  <a:t>Test Data</a:t>
                </a:r>
                <a:endParaRPr lang="en-US" sz="3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Villalobos, Rodrigo</dc:creator>
  <cp:lastModifiedBy>Villalobos, Rodrigo</cp:lastModifiedBy>
  <cp:revision>14</cp:revision>
  <dcterms:created xsi:type="dcterms:W3CDTF">2016-05-15T21:34:01Z</dcterms:created>
  <dcterms:modified xsi:type="dcterms:W3CDTF">2016-05-22T03:35:23Z</dcterms:modified>
</cp:coreProperties>
</file>