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6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2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8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38CE-7DE9-470F-88B7-9B8226FB4A7A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A0EC-B187-468F-8B54-E54F9F958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2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Ex-12</a:t>
            </a:r>
            <a:br>
              <a:rPr lang="en-US" b="1" dirty="0" smtClean="0"/>
            </a:br>
            <a:r>
              <a:rPr lang="en-US" b="1" dirty="0"/>
              <a:t>INSTALLATION OF HIVE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20" y="3573016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algn="just"/>
            <a:r>
              <a:rPr lang="en-US" dirty="0"/>
              <a:t>Hive is a </a:t>
            </a:r>
            <a:r>
              <a:rPr lang="en-US" b="1" dirty="0"/>
              <a:t>data warehouse </a:t>
            </a:r>
            <a:r>
              <a:rPr lang="en-US" dirty="0"/>
              <a:t>infrastructure tool to process </a:t>
            </a:r>
            <a:r>
              <a:rPr lang="en-US" b="1" dirty="0"/>
              <a:t>structured data</a:t>
            </a:r>
            <a:r>
              <a:rPr lang="en-US" dirty="0"/>
              <a:t> in </a:t>
            </a:r>
            <a:r>
              <a:rPr lang="en-US" dirty="0" err="1"/>
              <a:t>Hadoop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resides on </a:t>
            </a:r>
            <a:r>
              <a:rPr lang="en-US" b="1" dirty="0"/>
              <a:t>top of </a:t>
            </a:r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dirty="0"/>
              <a:t>to summarize Big Data, and makes </a:t>
            </a:r>
            <a:r>
              <a:rPr lang="en-US" b="1" dirty="0"/>
              <a:t>querying and analyzing easy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Initially</a:t>
            </a:r>
            <a:r>
              <a:rPr lang="en-US" dirty="0"/>
              <a:t> Hive was developed by </a:t>
            </a:r>
            <a:r>
              <a:rPr lang="en-US" b="1" dirty="0" smtClean="0"/>
              <a:t>Facebook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Later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Apache Software Foundation </a:t>
            </a:r>
            <a:r>
              <a:rPr lang="en-US" dirty="0"/>
              <a:t>took it up and developed it further as an </a:t>
            </a:r>
            <a:r>
              <a:rPr lang="en-US" b="1" dirty="0"/>
              <a:t>open source under the name Apache Hive.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76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Hive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stores </a:t>
            </a:r>
            <a:r>
              <a:rPr lang="en-US" b="1" dirty="0"/>
              <a:t>schema in a database </a:t>
            </a:r>
            <a:r>
              <a:rPr lang="en-US" dirty="0"/>
              <a:t>and processed data into HDFS.</a:t>
            </a:r>
          </a:p>
          <a:p>
            <a:pPr algn="just"/>
            <a:r>
              <a:rPr lang="en-US" dirty="0"/>
              <a:t>It is </a:t>
            </a:r>
            <a:r>
              <a:rPr lang="en-US" b="1" dirty="0"/>
              <a:t>designed for OLAP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provides </a:t>
            </a:r>
            <a:r>
              <a:rPr lang="en-US" b="1" dirty="0"/>
              <a:t>SQL</a:t>
            </a:r>
            <a:r>
              <a:rPr lang="en-US" dirty="0"/>
              <a:t> type language for querying called </a:t>
            </a:r>
            <a:r>
              <a:rPr lang="en-US" b="1" dirty="0" err="1"/>
              <a:t>HiveQL</a:t>
            </a:r>
            <a:r>
              <a:rPr lang="en-US" b="1" dirty="0"/>
              <a:t> or HQL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familiar, </a:t>
            </a:r>
            <a:r>
              <a:rPr lang="en-US" b="1" dirty="0"/>
              <a:t>fast, scalable, and extensible.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35818"/>
              </p:ext>
            </p:extLst>
          </p:nvPr>
        </p:nvGraphicFramePr>
        <p:xfrm>
          <a:off x="899592" y="692696"/>
          <a:ext cx="7272808" cy="5533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6404"/>
                <a:gridCol w="3636404"/>
              </a:tblGrid>
              <a:tr h="747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HBase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Hive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79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 err="1">
                          <a:effectLst/>
                        </a:rPr>
                        <a:t>HBase</a:t>
                      </a:r>
                      <a:r>
                        <a:rPr lang="en-IN" sz="2500" dirty="0">
                          <a:effectLst/>
                        </a:rPr>
                        <a:t> is built on the top of HDFS</a:t>
                      </a:r>
                      <a:endParaRPr lang="en-IN" sz="2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It is a data warehousing infrastructure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2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HBase operations run in a real-time on its database rather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Hive queries are executed as MapReduce jobs internally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23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Provides low latency to single rows from huge datasets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Provides high latency for huge datasets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79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</a:rPr>
                        <a:t>Provides random access to data</a:t>
                      </a:r>
                      <a:endParaRPr lang="en-IN" sz="25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</a:rPr>
                        <a:t>Provides random access to data</a:t>
                      </a:r>
                      <a:endParaRPr lang="en-IN" sz="25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/>
            <a:r>
              <a:rPr lang="en-US" dirty="0"/>
              <a:t>Apache Hive is a </a:t>
            </a:r>
            <a:r>
              <a:rPr lang="en-US" b="1" dirty="0"/>
              <a:t>distributed, fault-tolerant data warehouse system </a:t>
            </a:r>
            <a:r>
              <a:rPr lang="en-US" dirty="0"/>
              <a:t>that enables </a:t>
            </a:r>
            <a:r>
              <a:rPr lang="en-US" b="1" dirty="0"/>
              <a:t>analytics at a massive scale. </a:t>
            </a:r>
            <a:endParaRPr lang="en-US" b="1" dirty="0" smtClean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data warehouse </a:t>
            </a:r>
            <a:r>
              <a:rPr lang="en-US" dirty="0"/>
              <a:t>provides a </a:t>
            </a:r>
            <a:r>
              <a:rPr lang="en-US" b="1" dirty="0"/>
              <a:t>central store </a:t>
            </a:r>
            <a:r>
              <a:rPr lang="en-US" dirty="0"/>
              <a:t>of information that can easily be </a:t>
            </a:r>
            <a:r>
              <a:rPr lang="en-US" b="1" dirty="0"/>
              <a:t>analyzed to make informed, data driven decisions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Hive </a:t>
            </a:r>
            <a:r>
              <a:rPr lang="en-US" dirty="0"/>
              <a:t>allows users to </a:t>
            </a:r>
            <a:r>
              <a:rPr lang="en-US" b="1" dirty="0"/>
              <a:t>read, write, and manage petabytes of data </a:t>
            </a:r>
            <a:r>
              <a:rPr lang="en-US" dirty="0"/>
              <a:t>using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Ex-12 INSTALLATION OF HIVE</vt:lpstr>
      <vt:lpstr>PowerPoint Presentation</vt:lpstr>
      <vt:lpstr>Features of Hive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Ex-12 INSTALLATION OF HIVE</dc:title>
  <dc:creator>rajashreecse</dc:creator>
  <cp:lastModifiedBy>rajashreecse</cp:lastModifiedBy>
  <cp:revision>33</cp:revision>
  <dcterms:created xsi:type="dcterms:W3CDTF">2022-10-12T11:32:37Z</dcterms:created>
  <dcterms:modified xsi:type="dcterms:W3CDTF">2022-10-12T11:42:53Z</dcterms:modified>
</cp:coreProperties>
</file>