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FA7-8A68-447F-892A-6226C99899D7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6E13-12DB-4C82-A5B8-717107DF0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8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FA7-8A68-447F-892A-6226C99899D7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6E13-12DB-4C82-A5B8-717107DF0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42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FA7-8A68-447F-892A-6226C99899D7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6E13-12DB-4C82-A5B8-717107DF0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53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FA7-8A68-447F-892A-6226C99899D7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6E13-12DB-4C82-A5B8-717107DF0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58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FA7-8A68-447F-892A-6226C99899D7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6E13-12DB-4C82-A5B8-717107DF0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5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FA7-8A68-447F-892A-6226C99899D7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6E13-12DB-4C82-A5B8-717107DF0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4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FA7-8A68-447F-892A-6226C99899D7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6E13-12DB-4C82-A5B8-717107DF0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68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FA7-8A68-447F-892A-6226C99899D7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6E13-12DB-4C82-A5B8-717107DF0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41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FA7-8A68-447F-892A-6226C99899D7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6E13-12DB-4C82-A5B8-717107DF0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45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FA7-8A68-447F-892A-6226C99899D7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6E13-12DB-4C82-A5B8-717107DF0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49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FA7-8A68-447F-892A-6226C99899D7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6E13-12DB-4C82-A5B8-717107DF0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7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CFA7-8A68-447F-892A-6226C99899D7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36E13-12DB-4C82-A5B8-717107DF0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40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H5y6nTo_04" TargetMode="External"/><Relationship Id="rId2" Type="http://schemas.openxmlformats.org/officeDocument/2006/relationships/hyperlink" Target="https://www.youtube.com/watch?v=6sK3LDY7P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Ex-5 </a:t>
            </a:r>
            <a:r>
              <a:rPr lang="en-IN" b="1" dirty="0"/>
              <a:t>WORD COUNT MAP REDUCE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44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9231"/>
            <a:ext cx="10515600" cy="5297732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/>
              <a:t>MAP REDUCE</a:t>
            </a:r>
            <a:endParaRPr lang="en-IN" dirty="0"/>
          </a:p>
          <a:p>
            <a:pPr algn="just"/>
            <a:r>
              <a:rPr lang="en-IN" dirty="0" err="1"/>
              <a:t>MapReduce</a:t>
            </a:r>
            <a:r>
              <a:rPr lang="en-IN" dirty="0"/>
              <a:t> is a </a:t>
            </a:r>
            <a:r>
              <a:rPr lang="en-IN" b="1" dirty="0"/>
              <a:t>programming model </a:t>
            </a:r>
            <a:r>
              <a:rPr lang="en-IN" dirty="0"/>
              <a:t>for writing applications that can process Big Data in </a:t>
            </a:r>
            <a:r>
              <a:rPr lang="en-IN" b="1" dirty="0"/>
              <a:t>parallel</a:t>
            </a:r>
            <a:r>
              <a:rPr lang="en-IN" dirty="0"/>
              <a:t> on multiple nodes. </a:t>
            </a:r>
            <a:endParaRPr lang="en-IN" dirty="0" smtClean="0"/>
          </a:p>
          <a:p>
            <a:pPr algn="just"/>
            <a:r>
              <a:rPr lang="en-IN" dirty="0" err="1" smtClean="0"/>
              <a:t>MapReduce</a:t>
            </a:r>
            <a:r>
              <a:rPr lang="en-IN" dirty="0" smtClean="0"/>
              <a:t> </a:t>
            </a:r>
            <a:r>
              <a:rPr lang="en-IN" dirty="0"/>
              <a:t>provides </a:t>
            </a:r>
            <a:r>
              <a:rPr lang="en-IN" b="1" dirty="0"/>
              <a:t>analytical capabilities </a:t>
            </a:r>
            <a:r>
              <a:rPr lang="en-IN" dirty="0"/>
              <a:t>for </a:t>
            </a:r>
            <a:r>
              <a:rPr lang="en-IN" dirty="0" err="1"/>
              <a:t>analyzing</a:t>
            </a:r>
            <a:r>
              <a:rPr lang="en-IN" dirty="0"/>
              <a:t> huge volumes of complex data.</a:t>
            </a:r>
          </a:p>
          <a:p>
            <a:pPr marL="0" indent="0" algn="just">
              <a:buNone/>
            </a:pPr>
            <a:r>
              <a:rPr lang="en-IN" b="1" dirty="0"/>
              <a:t>WORD COUNT PROBLEM</a:t>
            </a:r>
            <a:endParaRPr lang="en-IN" dirty="0"/>
          </a:p>
          <a:p>
            <a:pPr algn="just"/>
            <a:r>
              <a:rPr lang="en-IN" dirty="0"/>
              <a:t>It is used to find out the </a:t>
            </a:r>
            <a:r>
              <a:rPr lang="en-IN" b="1" dirty="0"/>
              <a:t>frequency of each word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role of </a:t>
            </a:r>
            <a:r>
              <a:rPr lang="en-IN" b="1" dirty="0"/>
              <a:t>Mapper is to map the keys </a:t>
            </a:r>
            <a:r>
              <a:rPr lang="en-IN" dirty="0"/>
              <a:t>to the existing values and the role of </a:t>
            </a:r>
            <a:r>
              <a:rPr lang="en-IN" b="1" dirty="0"/>
              <a:t>Reducer is to aggregate the keys of common values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So</a:t>
            </a:r>
            <a:r>
              <a:rPr lang="en-IN" dirty="0"/>
              <a:t>, everything is represented in the form of </a:t>
            </a:r>
            <a:r>
              <a:rPr lang="en-IN" b="1" dirty="0"/>
              <a:t>Key-value pair</a:t>
            </a:r>
            <a:r>
              <a:rPr lang="en-IN" dirty="0"/>
              <a:t>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55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pic>
        <p:nvPicPr>
          <p:cNvPr id="4" name="Content Placeholder 3" descr="5: Word count program flow executed with MapReduce. 5 | Download Scientific  Diagram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76" y="1380392"/>
            <a:ext cx="10313377" cy="4440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79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054"/>
            <a:ext cx="10515600" cy="4866909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import </a:t>
            </a:r>
            <a:r>
              <a:rPr lang="en-IN" b="1" dirty="0" err="1" smtClean="0"/>
              <a:t>java.io.IOException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import </a:t>
            </a:r>
            <a:r>
              <a:rPr lang="en-IN" b="1" dirty="0" err="1" smtClean="0"/>
              <a:t>java.util.StringTokenizer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import </a:t>
            </a:r>
            <a:r>
              <a:rPr lang="en-IN" b="1" dirty="0" err="1" smtClean="0"/>
              <a:t>org.apache.hadoop.conf.Configuration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import </a:t>
            </a:r>
            <a:r>
              <a:rPr lang="en-IN" b="1" dirty="0" err="1" smtClean="0"/>
              <a:t>org.apache.hadoop.fs.Path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import </a:t>
            </a:r>
            <a:r>
              <a:rPr lang="en-IN" b="1" dirty="0" err="1" smtClean="0"/>
              <a:t>org.apache.hadoop.io.IntWritable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import </a:t>
            </a:r>
            <a:r>
              <a:rPr lang="en-IN" b="1" dirty="0" err="1" smtClean="0"/>
              <a:t>org.apache.hadoop.io.Text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import </a:t>
            </a:r>
            <a:r>
              <a:rPr lang="en-IN" b="1" dirty="0" err="1" smtClean="0"/>
              <a:t>org.apache.hadoop.mapreduce.Job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import </a:t>
            </a:r>
            <a:r>
              <a:rPr lang="en-IN" b="1" dirty="0" err="1" smtClean="0"/>
              <a:t>org.apache.hadoop.mapreduce.Mapper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import </a:t>
            </a:r>
            <a:r>
              <a:rPr lang="en-IN" b="1" dirty="0" err="1" smtClean="0"/>
              <a:t>org.apache.hadoop.mapreduce.Reducer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import </a:t>
            </a:r>
            <a:r>
              <a:rPr lang="en-IN" b="1" dirty="0" err="1" smtClean="0"/>
              <a:t>org.apache.hadoop.mapreduce.lib.input.FileInputFormat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import </a:t>
            </a:r>
            <a:r>
              <a:rPr lang="en-IN" b="1" dirty="0" err="1" smtClean="0"/>
              <a:t>org.apache.hadoop.mapreduce.lib.output.FileOutputFormat</a:t>
            </a:r>
            <a:r>
              <a:rPr lang="en-IN" b="1" dirty="0" smtClean="0"/>
              <a:t>;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7769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9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1116"/>
            <a:ext cx="10515600" cy="51658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 smtClean="0"/>
              <a:t>public class </a:t>
            </a:r>
            <a:r>
              <a:rPr lang="en-IN" sz="1800" dirty="0" err="1" smtClean="0"/>
              <a:t>WordCount</a:t>
            </a:r>
            <a:r>
              <a:rPr lang="en-IN" sz="1800" dirty="0" smtClean="0"/>
              <a:t> {</a:t>
            </a:r>
          </a:p>
          <a:p>
            <a:pPr marL="0" indent="0">
              <a:buNone/>
            </a:pPr>
            <a:r>
              <a:rPr lang="en-IN" sz="1800" dirty="0" smtClean="0"/>
              <a:t>  public static class </a:t>
            </a:r>
            <a:r>
              <a:rPr lang="en-IN" sz="1800" dirty="0" err="1" smtClean="0"/>
              <a:t>TokenizerMapper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      extends Mapper&lt;Object, Text, Text, </a:t>
            </a:r>
            <a:r>
              <a:rPr lang="en-IN" sz="1800" dirty="0" err="1" smtClean="0"/>
              <a:t>IntWritable</a:t>
            </a:r>
            <a:r>
              <a:rPr lang="en-IN" sz="1800" dirty="0" smtClean="0"/>
              <a:t>&gt;{</a:t>
            </a:r>
          </a:p>
          <a:p>
            <a:pPr marL="0" indent="0">
              <a:buNone/>
            </a:pPr>
            <a:r>
              <a:rPr lang="en-IN" sz="1800" dirty="0" smtClean="0"/>
              <a:t>    private final static </a:t>
            </a:r>
            <a:r>
              <a:rPr lang="en-IN" sz="1800" dirty="0" err="1" smtClean="0"/>
              <a:t>IntWritable</a:t>
            </a:r>
            <a:r>
              <a:rPr lang="en-IN" sz="1800" dirty="0" smtClean="0"/>
              <a:t> one = new </a:t>
            </a:r>
            <a:r>
              <a:rPr lang="en-IN" sz="1800" dirty="0" err="1" smtClean="0"/>
              <a:t>IntWritable</a:t>
            </a:r>
            <a:r>
              <a:rPr lang="en-IN" sz="1800" dirty="0" smtClean="0"/>
              <a:t>(1);</a:t>
            </a:r>
          </a:p>
          <a:p>
            <a:pPr marL="0" indent="0">
              <a:buNone/>
            </a:pPr>
            <a:r>
              <a:rPr lang="en-IN" sz="1800" dirty="0" smtClean="0"/>
              <a:t>    private Text word = new Text();</a:t>
            </a:r>
          </a:p>
          <a:p>
            <a:pPr marL="0" indent="0">
              <a:buNone/>
            </a:pPr>
            <a:r>
              <a:rPr lang="en-IN" sz="1800" dirty="0" smtClean="0"/>
              <a:t>    public void map(Object key, Text value, Context </a:t>
            </a:r>
            <a:r>
              <a:rPr lang="en-IN" sz="1800" dirty="0" err="1" smtClean="0"/>
              <a:t>context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                   ) throws </a:t>
            </a:r>
            <a:r>
              <a:rPr lang="en-IN" sz="1800" dirty="0" err="1" smtClean="0"/>
              <a:t>IOException</a:t>
            </a:r>
            <a:r>
              <a:rPr lang="en-IN" sz="1800" dirty="0" smtClean="0"/>
              <a:t>, </a:t>
            </a:r>
            <a:r>
              <a:rPr lang="en-IN" sz="1800" dirty="0" err="1" smtClean="0"/>
              <a:t>InterruptedException</a:t>
            </a:r>
            <a:r>
              <a:rPr lang="en-IN" sz="1800" dirty="0" smtClean="0"/>
              <a:t> {</a:t>
            </a:r>
          </a:p>
          <a:p>
            <a:pPr marL="0" indent="0">
              <a:buNone/>
            </a:pPr>
            <a:r>
              <a:rPr lang="en-IN" sz="1800" dirty="0" smtClean="0"/>
              <a:t>      </a:t>
            </a:r>
            <a:r>
              <a:rPr lang="en-IN" sz="1800" dirty="0" err="1" smtClean="0"/>
              <a:t>StringTokenizer</a:t>
            </a:r>
            <a:r>
              <a:rPr lang="en-IN" sz="1800" dirty="0" smtClean="0"/>
              <a:t> </a:t>
            </a:r>
            <a:r>
              <a:rPr lang="en-IN" sz="1800" dirty="0" err="1" smtClean="0"/>
              <a:t>itr</a:t>
            </a:r>
            <a:r>
              <a:rPr lang="en-IN" sz="1800" dirty="0" smtClean="0"/>
              <a:t> = new </a:t>
            </a:r>
            <a:r>
              <a:rPr lang="en-IN" sz="1800" dirty="0" err="1" smtClean="0"/>
              <a:t>StringTokenizer</a:t>
            </a:r>
            <a:r>
              <a:rPr lang="en-IN" sz="1800" dirty="0" smtClean="0"/>
              <a:t>(</a:t>
            </a:r>
            <a:r>
              <a:rPr lang="en-IN" sz="1800" dirty="0" err="1" smtClean="0"/>
              <a:t>value.toString</a:t>
            </a:r>
            <a:r>
              <a:rPr lang="en-IN" sz="1800" dirty="0" smtClean="0"/>
              <a:t>());</a:t>
            </a:r>
          </a:p>
          <a:p>
            <a:pPr marL="0" indent="0">
              <a:buNone/>
            </a:pPr>
            <a:r>
              <a:rPr lang="en-IN" sz="1800" dirty="0" smtClean="0"/>
              <a:t>      while (</a:t>
            </a:r>
            <a:r>
              <a:rPr lang="en-IN" sz="1800" dirty="0" err="1" smtClean="0"/>
              <a:t>itr.hasMoreTokens</a:t>
            </a:r>
            <a:r>
              <a:rPr lang="en-IN" sz="1800" dirty="0" smtClean="0"/>
              <a:t>()) {</a:t>
            </a:r>
          </a:p>
          <a:p>
            <a:pPr marL="0" indent="0">
              <a:buNone/>
            </a:pPr>
            <a:r>
              <a:rPr lang="en-IN" sz="1800" dirty="0" smtClean="0"/>
              <a:t>        </a:t>
            </a:r>
            <a:r>
              <a:rPr lang="en-IN" sz="1800" dirty="0" err="1" smtClean="0"/>
              <a:t>word.set</a:t>
            </a:r>
            <a:r>
              <a:rPr lang="en-IN" sz="1800" dirty="0" smtClean="0"/>
              <a:t>(</a:t>
            </a:r>
            <a:r>
              <a:rPr lang="en-IN" sz="1800" dirty="0" err="1" smtClean="0"/>
              <a:t>itr.nextToken</a:t>
            </a:r>
            <a:r>
              <a:rPr lang="en-IN" sz="1800" dirty="0" smtClean="0"/>
              <a:t>());</a:t>
            </a:r>
          </a:p>
          <a:p>
            <a:pPr marL="0" indent="0">
              <a:buNone/>
            </a:pPr>
            <a:r>
              <a:rPr lang="en-IN" sz="1800" dirty="0" smtClean="0"/>
              <a:t>        </a:t>
            </a:r>
            <a:r>
              <a:rPr lang="en-IN" sz="1800" dirty="0" err="1" smtClean="0"/>
              <a:t>context.write</a:t>
            </a:r>
            <a:r>
              <a:rPr lang="en-IN" sz="1800" dirty="0" smtClean="0"/>
              <a:t>(word, one);</a:t>
            </a:r>
          </a:p>
          <a:p>
            <a:pPr marL="0" indent="0">
              <a:buNone/>
            </a:pPr>
            <a:r>
              <a:rPr lang="en-IN" sz="1800" dirty="0" smtClean="0"/>
              <a:t>      }</a:t>
            </a:r>
          </a:p>
          <a:p>
            <a:pPr marL="0" indent="0">
              <a:buNone/>
            </a:pPr>
            <a:r>
              <a:rPr lang="en-IN" sz="1800" dirty="0" smtClean="0"/>
              <a:t>    }</a:t>
            </a:r>
          </a:p>
          <a:p>
            <a:pPr marL="0" indent="0">
              <a:buNone/>
            </a:pPr>
            <a:r>
              <a:rPr lang="en-IN" sz="1800" dirty="0" smtClean="0"/>
              <a:t>  }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0212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</p:spPr>
        <p:txBody>
          <a:bodyPr/>
          <a:lstStyle/>
          <a:p>
            <a:r>
              <a:rPr lang="en-US" dirty="0" smtClean="0"/>
              <a:t>Reducer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608"/>
            <a:ext cx="10515600" cy="52713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 public static class </a:t>
            </a:r>
            <a:r>
              <a:rPr lang="en-IN" dirty="0" err="1" smtClean="0"/>
              <a:t>IntSumReducer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extends Reducer&lt;</a:t>
            </a:r>
            <a:r>
              <a:rPr lang="en-IN" dirty="0" err="1" smtClean="0"/>
              <a:t>Text,IntWritable,Text,IntWritable</a:t>
            </a:r>
            <a:r>
              <a:rPr lang="en-IN" dirty="0" smtClean="0"/>
              <a:t>&gt; {</a:t>
            </a:r>
          </a:p>
          <a:p>
            <a:pPr marL="0" indent="0">
              <a:buNone/>
            </a:pPr>
            <a:r>
              <a:rPr lang="en-IN" dirty="0" smtClean="0"/>
              <a:t>    private </a:t>
            </a:r>
            <a:r>
              <a:rPr lang="en-IN" dirty="0" err="1" smtClean="0"/>
              <a:t>IntWritable</a:t>
            </a:r>
            <a:r>
              <a:rPr lang="en-IN" dirty="0" smtClean="0"/>
              <a:t> result = new </a:t>
            </a:r>
            <a:r>
              <a:rPr lang="en-IN" dirty="0" err="1" smtClean="0"/>
              <a:t>IntWritable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    public void reduce(Text key, </a:t>
            </a:r>
            <a:r>
              <a:rPr lang="en-IN" dirty="0" err="1" smtClean="0"/>
              <a:t>Iterable</a:t>
            </a:r>
            <a:r>
              <a:rPr lang="en-IN" dirty="0" smtClean="0"/>
              <a:t>&lt;</a:t>
            </a:r>
            <a:r>
              <a:rPr lang="en-IN" dirty="0" err="1" smtClean="0"/>
              <a:t>IntWritable</a:t>
            </a:r>
            <a:r>
              <a:rPr lang="en-IN" dirty="0" smtClean="0"/>
              <a:t>&gt; values,</a:t>
            </a:r>
          </a:p>
          <a:p>
            <a:pPr marL="0" indent="0">
              <a:buNone/>
            </a:pPr>
            <a:r>
              <a:rPr lang="en-IN" dirty="0" smtClean="0"/>
              <a:t>                       Context </a:t>
            </a:r>
            <a:r>
              <a:rPr lang="en-IN" dirty="0" err="1" smtClean="0"/>
              <a:t>context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    ) throws </a:t>
            </a:r>
            <a:r>
              <a:rPr lang="en-IN" dirty="0" err="1" smtClean="0"/>
              <a:t>IOException</a:t>
            </a:r>
            <a:r>
              <a:rPr lang="en-IN" dirty="0" smtClean="0"/>
              <a:t>, </a:t>
            </a:r>
            <a:r>
              <a:rPr lang="en-IN" dirty="0" err="1" smtClean="0"/>
              <a:t>InterruptedException</a:t>
            </a: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int</a:t>
            </a:r>
            <a:r>
              <a:rPr lang="en-IN" dirty="0" smtClean="0"/>
              <a:t> sum = 0;</a:t>
            </a:r>
          </a:p>
          <a:p>
            <a:pPr marL="0" indent="0">
              <a:buNone/>
            </a:pPr>
            <a:r>
              <a:rPr lang="en-IN" dirty="0" smtClean="0"/>
              <a:t>      for (</a:t>
            </a:r>
            <a:r>
              <a:rPr lang="en-IN" dirty="0" err="1" smtClean="0"/>
              <a:t>IntWritable</a:t>
            </a:r>
            <a:r>
              <a:rPr lang="en-IN" dirty="0" smtClean="0"/>
              <a:t> </a:t>
            </a:r>
            <a:r>
              <a:rPr lang="en-IN" dirty="0" err="1" smtClean="0"/>
              <a:t>val</a:t>
            </a:r>
            <a:r>
              <a:rPr lang="en-IN" dirty="0" smtClean="0"/>
              <a:t> : values) {</a:t>
            </a:r>
          </a:p>
          <a:p>
            <a:pPr marL="0" indent="0">
              <a:buNone/>
            </a:pPr>
            <a:r>
              <a:rPr lang="en-IN" dirty="0" smtClean="0"/>
              <a:t>        sum += </a:t>
            </a:r>
            <a:r>
              <a:rPr lang="en-IN" dirty="0" err="1" smtClean="0"/>
              <a:t>val.get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      }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result.set</a:t>
            </a:r>
            <a:r>
              <a:rPr lang="en-IN" dirty="0" smtClean="0"/>
              <a:t>(sum);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context.write</a:t>
            </a:r>
            <a:r>
              <a:rPr lang="en-IN" dirty="0" smtClean="0"/>
              <a:t>(key, result);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r>
              <a:rPr lang="en-IN" dirty="0" smtClean="0"/>
              <a:t> 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3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1646"/>
            <a:ext cx="10515600" cy="53153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 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throws Exception {</a:t>
            </a:r>
          </a:p>
          <a:p>
            <a:pPr marL="0" indent="0">
              <a:buNone/>
            </a:pPr>
            <a:r>
              <a:rPr lang="en-IN" dirty="0" smtClean="0"/>
              <a:t>    Configuration </a:t>
            </a:r>
            <a:r>
              <a:rPr lang="en-IN" dirty="0" err="1" smtClean="0"/>
              <a:t>conf</a:t>
            </a:r>
            <a:r>
              <a:rPr lang="en-IN" dirty="0" smtClean="0"/>
              <a:t> = new Configuration();</a:t>
            </a:r>
          </a:p>
          <a:p>
            <a:pPr marL="0" indent="0">
              <a:buNone/>
            </a:pPr>
            <a:r>
              <a:rPr lang="en-IN" dirty="0" smtClean="0"/>
              <a:t>    Job </a:t>
            </a:r>
            <a:r>
              <a:rPr lang="en-IN" dirty="0" err="1" smtClean="0"/>
              <a:t>job</a:t>
            </a:r>
            <a:r>
              <a:rPr lang="en-IN" dirty="0" smtClean="0"/>
              <a:t> = </a:t>
            </a:r>
            <a:r>
              <a:rPr lang="en-IN" dirty="0" err="1" smtClean="0"/>
              <a:t>Job.getInstance</a:t>
            </a:r>
            <a:r>
              <a:rPr lang="en-IN" dirty="0" smtClean="0"/>
              <a:t>(</a:t>
            </a:r>
            <a:r>
              <a:rPr lang="en-IN" dirty="0" err="1" smtClean="0"/>
              <a:t>conf</a:t>
            </a:r>
            <a:r>
              <a:rPr lang="en-IN" dirty="0" smtClean="0"/>
              <a:t>, "word count");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job.setJarByClass</a:t>
            </a:r>
            <a:r>
              <a:rPr lang="en-IN" dirty="0" smtClean="0"/>
              <a:t>(</a:t>
            </a:r>
            <a:r>
              <a:rPr lang="en-IN" dirty="0" err="1" smtClean="0"/>
              <a:t>WordCount.class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job.setMapperClass</a:t>
            </a:r>
            <a:r>
              <a:rPr lang="en-IN" dirty="0" smtClean="0"/>
              <a:t>(</a:t>
            </a:r>
            <a:r>
              <a:rPr lang="en-IN" dirty="0" err="1" smtClean="0"/>
              <a:t>TokenizerMapper.class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job.setCombinerClass</a:t>
            </a:r>
            <a:r>
              <a:rPr lang="en-IN" dirty="0" smtClean="0"/>
              <a:t>(</a:t>
            </a:r>
            <a:r>
              <a:rPr lang="en-IN" dirty="0" err="1" smtClean="0"/>
              <a:t>IntSumReducer.class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job.setReducerClass</a:t>
            </a:r>
            <a:r>
              <a:rPr lang="en-IN" dirty="0" smtClean="0"/>
              <a:t>(</a:t>
            </a:r>
            <a:r>
              <a:rPr lang="en-IN" dirty="0" err="1" smtClean="0"/>
              <a:t>IntSumReducer.class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job.setOutputKeyClass</a:t>
            </a:r>
            <a:r>
              <a:rPr lang="en-IN" dirty="0" smtClean="0"/>
              <a:t>(</a:t>
            </a:r>
            <a:r>
              <a:rPr lang="en-IN" dirty="0" err="1" smtClean="0"/>
              <a:t>Text.class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job.setOutputValueClass</a:t>
            </a:r>
            <a:r>
              <a:rPr lang="en-IN" dirty="0" smtClean="0"/>
              <a:t>(</a:t>
            </a:r>
            <a:r>
              <a:rPr lang="en-IN" dirty="0" err="1" smtClean="0"/>
              <a:t>IntWritable.class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FileInputFormat.addInputPath</a:t>
            </a:r>
            <a:r>
              <a:rPr lang="en-IN" dirty="0" smtClean="0"/>
              <a:t>(job, new Path(</a:t>
            </a:r>
            <a:r>
              <a:rPr lang="en-IN" dirty="0" err="1" smtClean="0"/>
              <a:t>args</a:t>
            </a:r>
            <a:r>
              <a:rPr lang="en-IN" dirty="0" smtClean="0"/>
              <a:t>[0]));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FileOutputFormat.setOutputPath</a:t>
            </a:r>
            <a:r>
              <a:rPr lang="en-IN" dirty="0" smtClean="0"/>
              <a:t>(job, new Path(</a:t>
            </a:r>
            <a:r>
              <a:rPr lang="en-IN" dirty="0" err="1" smtClean="0"/>
              <a:t>args</a:t>
            </a:r>
            <a:r>
              <a:rPr lang="en-IN" dirty="0" smtClean="0"/>
              <a:t>[1]));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System.exit</a:t>
            </a:r>
            <a:r>
              <a:rPr lang="en-IN" dirty="0" smtClean="0"/>
              <a:t>(</a:t>
            </a:r>
            <a:r>
              <a:rPr lang="en-IN" dirty="0" err="1" smtClean="0"/>
              <a:t>job.waitForCompletion</a:t>
            </a:r>
            <a:r>
              <a:rPr lang="en-IN" dirty="0" smtClean="0"/>
              <a:t>(true) ? 0 : 1);</a:t>
            </a:r>
          </a:p>
          <a:p>
            <a:pPr marL="0" indent="0">
              <a:buNone/>
            </a:pPr>
            <a:r>
              <a:rPr lang="en-IN" dirty="0" smtClean="0"/>
              <a:t>  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26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28455"/>
          </a:xfrm>
        </p:spPr>
        <p:txBody>
          <a:bodyPr/>
          <a:lstStyle/>
          <a:p>
            <a:r>
              <a:rPr lang="en-US" dirty="0" err="1" smtClean="0"/>
              <a:t>Wordcounttutorial</a:t>
            </a:r>
            <a:r>
              <a:rPr lang="en-US" dirty="0" smtClean="0"/>
              <a:t>/</a:t>
            </a:r>
            <a:r>
              <a:rPr lang="en-US" dirty="0" err="1" smtClean="0"/>
              <a:t>input_data</a:t>
            </a:r>
            <a:r>
              <a:rPr lang="en-US" dirty="0" smtClean="0"/>
              <a:t>/input.txt</a:t>
            </a:r>
          </a:p>
          <a:p>
            <a:r>
              <a:rPr lang="en-US" dirty="0" err="1" smtClean="0"/>
              <a:t>Wordcounttutorial</a:t>
            </a:r>
            <a:r>
              <a:rPr lang="en-US" dirty="0" smtClean="0"/>
              <a:t>/wordcount.java</a:t>
            </a:r>
          </a:p>
          <a:p>
            <a:r>
              <a:rPr lang="en-US" dirty="0" err="1" smtClean="0"/>
              <a:t>Wordcounttutorial</a:t>
            </a:r>
            <a:r>
              <a:rPr lang="en-US" dirty="0" smtClean="0"/>
              <a:t>/</a:t>
            </a:r>
            <a:r>
              <a:rPr lang="en-US" dirty="0" err="1" smtClean="0"/>
              <a:t>tutorial_classes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08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454"/>
            <a:ext cx="10515600" cy="5095509"/>
          </a:xfrm>
        </p:spPr>
        <p:txBody>
          <a:bodyPr/>
          <a:lstStyle/>
          <a:p>
            <a:pPr fontAlgn="base"/>
            <a:r>
              <a:rPr lang="en-IN" dirty="0">
                <a:hlinkClick r:id="rId2"/>
              </a:rPr>
              <a:t>https</a:t>
            </a:r>
            <a:r>
              <a:rPr lang="en-IN">
                <a:hlinkClick r:id="rId2"/>
              </a:rPr>
              <a:t>://</a:t>
            </a:r>
            <a:r>
              <a:rPr lang="en-IN" smtClean="0">
                <a:hlinkClick r:id="rId2"/>
              </a:rPr>
              <a:t>www.youtube.com/watch?v=6sK3LDY7Pp4</a:t>
            </a:r>
            <a:endParaRPr lang="en-IN" smtClean="0"/>
          </a:p>
          <a:p>
            <a:pPr fontAlgn="base"/>
            <a:r>
              <a:rPr lang="en-IN"/>
              <a:t/>
            </a:r>
            <a:br>
              <a:rPr lang="en-IN"/>
            </a:br>
            <a:r>
              <a:rPr lang="en-IN">
                <a:hlinkClick r:id="rId3"/>
              </a:rPr>
              <a:t>https://www.youtube.com/watch?v=uH5y6nTo_04</a:t>
            </a:r>
            <a:r>
              <a:rPr lang="en-IN" smtClean="0"/>
              <a:t/>
            </a:r>
            <a:br>
              <a:rPr lang="en-IN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67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279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Ex-5 WORD COUNT MAP REDUCE PROGRAM</vt:lpstr>
      <vt:lpstr>PowerPoint Presentation</vt:lpstr>
      <vt:lpstr>Example</vt:lpstr>
      <vt:lpstr>Packages</vt:lpstr>
      <vt:lpstr>Mapper</vt:lpstr>
      <vt:lpstr>Reducer</vt:lpstr>
      <vt:lpstr>Driver</vt:lpstr>
      <vt:lpstr>Process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Ex-5 WORD COUNT MAP REDUCE PROGRAM</dc:title>
  <dc:creator>Rajashree</dc:creator>
  <cp:lastModifiedBy>Rajashree</cp:lastModifiedBy>
  <cp:revision>21</cp:revision>
  <dcterms:created xsi:type="dcterms:W3CDTF">2022-08-10T14:59:21Z</dcterms:created>
  <dcterms:modified xsi:type="dcterms:W3CDTF">2022-08-10T15:37:43Z</dcterms:modified>
</cp:coreProperties>
</file>