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F8A-B179-4C78-A94E-569DA7FE8E5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26BF-FFAA-426C-8F51-911570705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2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F8A-B179-4C78-A94E-569DA7FE8E5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26BF-FFAA-426C-8F51-911570705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34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F8A-B179-4C78-A94E-569DA7FE8E5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26BF-FFAA-426C-8F51-911570705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68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F8A-B179-4C78-A94E-569DA7FE8E5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26BF-FFAA-426C-8F51-911570705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64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F8A-B179-4C78-A94E-569DA7FE8E5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26BF-FFAA-426C-8F51-911570705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52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F8A-B179-4C78-A94E-569DA7FE8E5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26BF-FFAA-426C-8F51-911570705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61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F8A-B179-4C78-A94E-569DA7FE8E5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26BF-FFAA-426C-8F51-911570705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60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F8A-B179-4C78-A94E-569DA7FE8E5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26BF-FFAA-426C-8F51-911570705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24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F8A-B179-4C78-A94E-569DA7FE8E5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26BF-FFAA-426C-8F51-911570705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30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F8A-B179-4C78-A94E-569DA7FE8E5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26BF-FFAA-426C-8F51-911570705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62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F8A-B179-4C78-A94E-569DA7FE8E5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26BF-FFAA-426C-8F51-911570705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04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75F8A-B179-4C78-A94E-569DA7FE8E5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426BF-FFAA-426C-8F51-911570705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72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Ex-6 </a:t>
            </a:r>
            <a:r>
              <a:rPr lang="en-US" b="1" dirty="0"/>
              <a:t>STOP WORD ELIMINATION PROBLEM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16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>
            <a:normAutofit/>
          </a:bodyPr>
          <a:lstStyle/>
          <a:p>
            <a:pPr algn="just"/>
            <a:r>
              <a:rPr lang="en-IN" b="1" dirty="0" err="1" smtClean="0"/>
              <a:t>Stopwords</a:t>
            </a:r>
            <a:r>
              <a:rPr lang="en-IN" b="1" dirty="0"/>
              <a:t> </a:t>
            </a:r>
            <a:r>
              <a:rPr lang="en-IN" dirty="0"/>
              <a:t>are the</a:t>
            </a:r>
            <a:r>
              <a:rPr lang="en-IN" b="1" dirty="0"/>
              <a:t> words</a:t>
            </a:r>
            <a:r>
              <a:rPr lang="en-IN" dirty="0"/>
              <a:t> in any language which does </a:t>
            </a:r>
            <a:r>
              <a:rPr lang="en-IN" b="1" dirty="0"/>
              <a:t>not add </a:t>
            </a:r>
            <a:r>
              <a:rPr lang="en-IN" dirty="0"/>
              <a:t>much meaning to a sentence. </a:t>
            </a:r>
            <a:endParaRPr lang="en-IN" dirty="0" smtClean="0"/>
          </a:p>
          <a:p>
            <a:pPr algn="just"/>
            <a:r>
              <a:rPr lang="en-US" dirty="0"/>
              <a:t>stop words are words which </a:t>
            </a:r>
            <a:r>
              <a:rPr lang="en-US" b="1" dirty="0"/>
              <a:t>are filtered out before or after processing </a:t>
            </a:r>
            <a:r>
              <a:rPr lang="en-US" dirty="0"/>
              <a:t>of natural </a:t>
            </a:r>
            <a:r>
              <a:rPr lang="en-US" dirty="0" smtClean="0"/>
              <a:t>language </a:t>
            </a:r>
            <a:r>
              <a:rPr lang="en-US" dirty="0"/>
              <a:t>data (text). </a:t>
            </a:r>
            <a:endParaRPr lang="en-US" dirty="0" smtClean="0"/>
          </a:p>
          <a:p>
            <a:pPr algn="just"/>
            <a:r>
              <a:rPr lang="en-US" dirty="0" smtClean="0"/>
              <a:t>Though </a:t>
            </a:r>
            <a:r>
              <a:rPr lang="en-US" dirty="0"/>
              <a:t>"stop words" usually refers to the </a:t>
            </a:r>
            <a:r>
              <a:rPr lang="en-US" b="1" dirty="0"/>
              <a:t>most common words </a:t>
            </a:r>
            <a:r>
              <a:rPr lang="en-US" dirty="0"/>
              <a:t>in a </a:t>
            </a:r>
            <a:r>
              <a:rPr lang="en-US" dirty="0" smtClean="0"/>
              <a:t> language.</a:t>
            </a:r>
          </a:p>
          <a:p>
            <a:pPr algn="just"/>
            <a:r>
              <a:rPr lang="en-US" dirty="0" smtClean="0"/>
              <a:t>There </a:t>
            </a:r>
            <a:r>
              <a:rPr lang="en-US" dirty="0"/>
              <a:t>is </a:t>
            </a:r>
            <a:r>
              <a:rPr lang="en-US" b="1" dirty="0"/>
              <a:t>no single universal list of stop words </a:t>
            </a:r>
            <a:r>
              <a:rPr lang="en-US" dirty="0"/>
              <a:t>used by all natural language processing </a:t>
            </a:r>
            <a:r>
              <a:rPr lang="en-US" dirty="0" smtClean="0"/>
              <a:t> tools</a:t>
            </a:r>
            <a:r>
              <a:rPr lang="en-US" dirty="0"/>
              <a:t>, and indeed not all tools even use such a list. </a:t>
            </a:r>
            <a:endParaRPr lang="en-US" dirty="0" smtClean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36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For some search engines, these are some of the most common, short function words, such as </a:t>
            </a:r>
            <a:r>
              <a:rPr lang="en-IN" b="1" dirty="0"/>
              <a:t>the, is, at, which</a:t>
            </a:r>
            <a:r>
              <a:rPr lang="en-IN" dirty="0"/>
              <a:t>, and on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In </a:t>
            </a:r>
            <a:r>
              <a:rPr lang="en-IN" dirty="0"/>
              <a:t>this case, </a:t>
            </a:r>
            <a:r>
              <a:rPr lang="en-IN" b="1" dirty="0"/>
              <a:t>stop words can cause problems </a:t>
            </a:r>
            <a:r>
              <a:rPr lang="en-IN" dirty="0"/>
              <a:t>when searching for phrases that include them, particularly in names such </a:t>
            </a:r>
            <a:r>
              <a:rPr lang="en-IN" b="1" dirty="0"/>
              <a:t>as “The Who” or “Take That”.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976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814" y="553408"/>
            <a:ext cx="7381694" cy="540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8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073" y="594701"/>
            <a:ext cx="6666973" cy="585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0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973" y="497986"/>
            <a:ext cx="7378004" cy="573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904" y="541948"/>
            <a:ext cx="6967473" cy="537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8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wcsw</a:t>
            </a:r>
            <a:r>
              <a:rPr lang="en-US" dirty="0" smtClean="0"/>
              <a:t>/</a:t>
            </a:r>
            <a:r>
              <a:rPr lang="en-US" dirty="0" err="1" smtClean="0"/>
              <a:t>input_files</a:t>
            </a:r>
            <a:r>
              <a:rPr lang="en-US" dirty="0" smtClean="0"/>
              <a:t>/content.txt</a:t>
            </a:r>
          </a:p>
          <a:p>
            <a:pPr marL="0" indent="0">
              <a:buNone/>
            </a:pPr>
            <a:r>
              <a:rPr lang="en-US" dirty="0" err="1" smtClean="0"/>
              <a:t>wcsw</a:t>
            </a:r>
            <a:r>
              <a:rPr lang="en-US" dirty="0" smtClean="0"/>
              <a:t>/stopword.txt</a:t>
            </a:r>
          </a:p>
          <a:p>
            <a:pPr marL="0" indent="0">
              <a:buNone/>
            </a:pPr>
            <a:r>
              <a:rPr lang="en-US" dirty="0" err="1" smtClean="0"/>
              <a:t>wcsw</a:t>
            </a:r>
            <a:r>
              <a:rPr lang="en-US" dirty="0" smtClean="0"/>
              <a:t>/</a:t>
            </a:r>
            <a:r>
              <a:rPr lang="en-US" dirty="0" err="1" smtClean="0"/>
              <a:t>classfiles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wcsw</a:t>
            </a:r>
            <a:r>
              <a:rPr lang="en-US" dirty="0" smtClean="0"/>
              <a:t>/wordcount.java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hadoop</a:t>
            </a:r>
            <a:r>
              <a:rPr lang="en-US" dirty="0" smtClean="0"/>
              <a:t> jar </a:t>
            </a:r>
            <a:r>
              <a:rPr lang="en-US" dirty="0" err="1" smtClean="0"/>
              <a:t>jarfile</a:t>
            </a:r>
            <a:r>
              <a:rPr lang="en-US" dirty="0" smtClean="0"/>
              <a:t> </a:t>
            </a:r>
            <a:r>
              <a:rPr lang="en-US" dirty="0" err="1" smtClean="0"/>
              <a:t>classname</a:t>
            </a:r>
            <a:r>
              <a:rPr lang="en-US" dirty="0" smtClean="0"/>
              <a:t> /directory/input /directory/output –skip /directory/stopword.txt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073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https://github.com/arulalanv/WordCount-after-StopWords-Removal-using-MapReduce</a:t>
            </a:r>
          </a:p>
        </p:txBody>
      </p:sp>
    </p:spTree>
    <p:extLst>
      <p:ext uri="{BB962C8B-B14F-4D97-AF65-F5344CB8AC3E}">
        <p14:creationId xmlns:p14="http://schemas.microsoft.com/office/powerpoint/2010/main" val="219289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88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Ex-6 STOP WORD ELIMINATION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Ex-6 </dc:title>
  <dc:creator>Rajashree</dc:creator>
  <cp:lastModifiedBy>Rajashree</cp:lastModifiedBy>
  <cp:revision>16</cp:revision>
  <dcterms:created xsi:type="dcterms:W3CDTF">2022-08-12T15:55:11Z</dcterms:created>
  <dcterms:modified xsi:type="dcterms:W3CDTF">2022-08-17T14:53:56Z</dcterms:modified>
</cp:coreProperties>
</file>