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0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7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7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67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5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5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3193-FA62-4537-ACD2-E1C13110FA7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F230-ADB8-49D6-919D-8F240C816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7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Ex-9 </a:t>
            </a:r>
            <a:r>
              <a:rPr lang="en-US" b="1" dirty="0"/>
              <a:t>INSTALLATION OF PIG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00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b="1" dirty="0" smtClean="0"/>
              <a:t>PIG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Pig Represents Big Data as </a:t>
            </a:r>
            <a:r>
              <a:rPr lang="en-US" b="1" dirty="0"/>
              <a:t>data flows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Pig </a:t>
            </a:r>
            <a:r>
              <a:rPr lang="en-US" dirty="0"/>
              <a:t>is a high-level platform or tool which is used to process the </a:t>
            </a:r>
            <a:r>
              <a:rPr lang="en-US" b="1" dirty="0"/>
              <a:t>large datasets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provides a high-level of abstraction for processing over the </a:t>
            </a:r>
            <a:r>
              <a:rPr lang="en-US" b="1" dirty="0" err="1"/>
              <a:t>MapReduce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provides a high-level </a:t>
            </a:r>
            <a:r>
              <a:rPr lang="en-US" b="1" dirty="0"/>
              <a:t>scripting language</a:t>
            </a:r>
            <a:r>
              <a:rPr lang="en-US" dirty="0"/>
              <a:t>, known as </a:t>
            </a:r>
            <a:r>
              <a:rPr lang="en-US" b="1" i="1" dirty="0"/>
              <a:t>Pig Latin</a:t>
            </a:r>
            <a:r>
              <a:rPr lang="en-US" dirty="0"/>
              <a:t> which is used to develop the data </a:t>
            </a:r>
            <a:r>
              <a:rPr lang="en-US" b="1" dirty="0"/>
              <a:t>analysis codes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First</a:t>
            </a:r>
            <a:r>
              <a:rPr lang="en-US" dirty="0"/>
              <a:t>, to process the data which is stored in the </a:t>
            </a:r>
            <a:r>
              <a:rPr lang="en-US" b="1" dirty="0"/>
              <a:t>HDFS</a:t>
            </a:r>
            <a:r>
              <a:rPr lang="en-US" dirty="0"/>
              <a:t>, the programmers will write the </a:t>
            </a:r>
            <a:r>
              <a:rPr lang="en-US" b="1" dirty="0"/>
              <a:t>scripts using the Pig Latin </a:t>
            </a:r>
            <a:r>
              <a:rPr lang="en-US" b="1" dirty="0" smtClean="0"/>
              <a:t>Language.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79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Internally </a:t>
            </a:r>
            <a:r>
              <a:rPr lang="en-US" b="1" i="1" dirty="0"/>
              <a:t>Pig Engine</a:t>
            </a:r>
            <a:r>
              <a:rPr lang="en-US" dirty="0"/>
              <a:t>(a component of Apache Pig) </a:t>
            </a:r>
            <a:r>
              <a:rPr lang="en-US" b="1" dirty="0"/>
              <a:t>converted all these scripts into a specific map and reduce task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b="1" dirty="0"/>
              <a:t>Pig Latin Statements</a:t>
            </a:r>
          </a:p>
          <a:p>
            <a:pPr algn="just"/>
            <a:r>
              <a:rPr lang="en-US" dirty="0"/>
              <a:t>The Pig Latin statements are used to </a:t>
            </a:r>
            <a:r>
              <a:rPr lang="en-US" b="1" dirty="0"/>
              <a:t>process the data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an </a:t>
            </a:r>
            <a:r>
              <a:rPr lang="en-US" b="1" dirty="0"/>
              <a:t>operator</a:t>
            </a:r>
            <a:r>
              <a:rPr lang="en-US" dirty="0"/>
              <a:t> that accepts a </a:t>
            </a:r>
            <a:r>
              <a:rPr lang="en-US" b="1" dirty="0"/>
              <a:t>relation</a:t>
            </a:r>
            <a:r>
              <a:rPr lang="en-US" dirty="0"/>
              <a:t> as an </a:t>
            </a:r>
            <a:r>
              <a:rPr lang="en-US" b="1" dirty="0"/>
              <a:t>input</a:t>
            </a:r>
            <a:r>
              <a:rPr lang="en-US" dirty="0"/>
              <a:t> and generates another </a:t>
            </a:r>
            <a:r>
              <a:rPr lang="en-US" b="1" dirty="0"/>
              <a:t>relation as an output.</a:t>
            </a:r>
          </a:p>
          <a:p>
            <a:pPr algn="just"/>
            <a:r>
              <a:rPr lang="en-US" dirty="0"/>
              <a:t>It can span </a:t>
            </a:r>
            <a:r>
              <a:rPr lang="en-US" b="1" dirty="0"/>
              <a:t>multiple lines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Each statement must end with a semi-colon.</a:t>
            </a:r>
          </a:p>
          <a:p>
            <a:pPr algn="just"/>
            <a:r>
              <a:rPr lang="en-US" dirty="0"/>
              <a:t>It may include </a:t>
            </a:r>
            <a:r>
              <a:rPr lang="en-US" b="1" dirty="0"/>
              <a:t>expression and schemas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41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algn="just" fontAlgn="base"/>
            <a:r>
              <a:rPr lang="en-US" dirty="0"/>
              <a:t>It uses </a:t>
            </a:r>
            <a:r>
              <a:rPr lang="en-US" b="1" dirty="0"/>
              <a:t>query approach </a:t>
            </a:r>
            <a:r>
              <a:rPr lang="en-US" dirty="0"/>
              <a:t>which results in </a:t>
            </a:r>
            <a:r>
              <a:rPr lang="en-US" b="1" dirty="0"/>
              <a:t>reducing</a:t>
            </a:r>
            <a:r>
              <a:rPr lang="en-US" dirty="0"/>
              <a:t> the </a:t>
            </a:r>
            <a:r>
              <a:rPr lang="en-US" b="1" dirty="0"/>
              <a:t>length of the code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/>
              <a:t>Pig Latin is SQL like language.</a:t>
            </a:r>
          </a:p>
          <a:p>
            <a:pPr algn="just" fontAlgn="base"/>
            <a:r>
              <a:rPr lang="en-US" dirty="0"/>
              <a:t>It provides many </a:t>
            </a:r>
            <a:r>
              <a:rPr lang="en-US" b="1" dirty="0" err="1" smtClean="0"/>
              <a:t>builtin</a:t>
            </a:r>
            <a:r>
              <a:rPr lang="en-US" b="1" dirty="0" smtClean="0"/>
              <a:t> </a:t>
            </a:r>
            <a:r>
              <a:rPr lang="en-US" b="1" dirty="0"/>
              <a:t>operators.</a:t>
            </a:r>
          </a:p>
          <a:p>
            <a:pPr algn="just" fontAlgn="base"/>
            <a:r>
              <a:rPr lang="en-US" dirty="0"/>
              <a:t>It provides nested </a:t>
            </a:r>
            <a:r>
              <a:rPr lang="en-US" b="1" dirty="0"/>
              <a:t>data types (tuples, bags, map).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1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Flow language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Pig Latin is a data flow language. </a:t>
            </a:r>
            <a:endParaRPr lang="en-US" b="1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 it allows </a:t>
            </a:r>
            <a:r>
              <a:rPr lang="en-US" b="1" dirty="0"/>
              <a:t>users to describe </a:t>
            </a:r>
            <a:r>
              <a:rPr lang="en-US" dirty="0"/>
              <a:t>how data from </a:t>
            </a:r>
            <a:r>
              <a:rPr lang="en-US" b="1" dirty="0"/>
              <a:t>one or more inputs </a:t>
            </a:r>
            <a:r>
              <a:rPr lang="en-US" dirty="0"/>
              <a:t>should be </a:t>
            </a:r>
            <a:r>
              <a:rPr lang="en-US" b="1" dirty="0"/>
              <a:t>read, processed, and then stored</a:t>
            </a:r>
            <a:r>
              <a:rPr lang="en-US" dirty="0"/>
              <a:t> to one or more outputs in </a:t>
            </a:r>
            <a:r>
              <a:rPr lang="en-US" b="1" dirty="0"/>
              <a:t>parallel.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307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Features </a:t>
            </a:r>
            <a:r>
              <a:rPr lang="en-IN" b="1" dirty="0"/>
              <a:t>of Apache Pig:</a:t>
            </a: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Apache </a:t>
            </a:r>
            <a:r>
              <a:rPr lang="en-US" dirty="0"/>
              <a:t>Pig provides rich sets of </a:t>
            </a:r>
            <a:r>
              <a:rPr lang="en-US" b="1" dirty="0"/>
              <a:t>operators like the filters, join, sort, etc.</a:t>
            </a:r>
          </a:p>
          <a:p>
            <a:pPr algn="just" fontAlgn="base"/>
            <a:r>
              <a:rPr lang="en-US" b="1" dirty="0"/>
              <a:t>Easy to learn, read and write</a:t>
            </a:r>
            <a:r>
              <a:rPr lang="en-US" dirty="0"/>
              <a:t>. </a:t>
            </a:r>
            <a:endParaRPr lang="en-US" dirty="0" smtClean="0"/>
          </a:p>
          <a:p>
            <a:pPr algn="just" fontAlgn="base"/>
            <a:r>
              <a:rPr lang="en-US" dirty="0" smtClean="0"/>
              <a:t>Apache </a:t>
            </a:r>
            <a:r>
              <a:rPr lang="en-US" dirty="0"/>
              <a:t>Pig is extensible so that you can make your </a:t>
            </a:r>
            <a:r>
              <a:rPr lang="en-US" b="1" dirty="0"/>
              <a:t>own user-defined functions and process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/>
              <a:t>Join operation </a:t>
            </a:r>
            <a:r>
              <a:rPr lang="en-US" dirty="0"/>
              <a:t>is easy in Apache Pig.</a:t>
            </a:r>
          </a:p>
          <a:p>
            <a:pPr algn="just" fontAlgn="base"/>
            <a:r>
              <a:rPr lang="en-US" b="1" dirty="0"/>
              <a:t>Fewer lines of code.</a:t>
            </a:r>
          </a:p>
          <a:p>
            <a:pPr algn="just" fontAlgn="base"/>
            <a:r>
              <a:rPr lang="en-US" dirty="0"/>
              <a:t>Apache Pig allows </a:t>
            </a:r>
            <a:r>
              <a:rPr lang="en-US" b="1" dirty="0"/>
              <a:t>splits in the pipeline</a:t>
            </a:r>
            <a:r>
              <a:rPr lang="en-US" dirty="0"/>
              <a:t>.</a:t>
            </a:r>
          </a:p>
          <a:p>
            <a:pPr algn="just" fontAlgn="base"/>
            <a:r>
              <a:rPr lang="en-US" dirty="0" smtClean="0"/>
              <a:t>Pig </a:t>
            </a:r>
            <a:r>
              <a:rPr lang="en-US" dirty="0"/>
              <a:t>can handle the </a:t>
            </a:r>
            <a:r>
              <a:rPr lang="en-US" b="1" dirty="0"/>
              <a:t>analysis of both structured and unstructured data.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83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Ex-9 INSTALLATION OF PIG</vt:lpstr>
      <vt:lpstr>PIG</vt:lpstr>
      <vt:lpstr>PowerPoint Presentation</vt:lpstr>
      <vt:lpstr>PowerPoint Presentation</vt:lpstr>
      <vt:lpstr>Data Flow language</vt:lpstr>
      <vt:lpstr> Features of Apache Pig: 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Ex-9 INSTALLATION OF PIG</dc:title>
  <dc:creator>rajashreecse</dc:creator>
  <cp:lastModifiedBy>rajashreecse</cp:lastModifiedBy>
  <cp:revision>22</cp:revision>
  <dcterms:created xsi:type="dcterms:W3CDTF">2022-09-07T11:07:38Z</dcterms:created>
  <dcterms:modified xsi:type="dcterms:W3CDTF">2022-09-07T11:25:53Z</dcterms:modified>
</cp:coreProperties>
</file>