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761BF-71F5-4975-B6F0-623B83C09D4F}" v="3" dt="2021-04-26T07:54:1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" userId="929f77cdffb3a5ef" providerId="LiveId" clId="{608761BF-71F5-4975-B6F0-623B83C09D4F}"/>
    <pc:docChg chg="undo redo custSel addSld modSld">
      <pc:chgData name="Vincent" userId="929f77cdffb3a5ef" providerId="LiveId" clId="{608761BF-71F5-4975-B6F0-623B83C09D4F}" dt="2021-04-26T07:55:22.275" v="265" actId="20577"/>
      <pc:docMkLst>
        <pc:docMk/>
      </pc:docMkLst>
      <pc:sldChg chg="modSp new mod">
        <pc:chgData name="Vincent" userId="929f77cdffb3a5ef" providerId="LiveId" clId="{608761BF-71F5-4975-B6F0-623B83C09D4F}" dt="2021-04-26T07:49:59.526" v="98" actId="20577"/>
        <pc:sldMkLst>
          <pc:docMk/>
          <pc:sldMk cId="1367445128" sldId="256"/>
        </pc:sldMkLst>
        <pc:spChg chg="mod">
          <ac:chgData name="Vincent" userId="929f77cdffb3a5ef" providerId="LiveId" clId="{608761BF-71F5-4975-B6F0-623B83C09D4F}" dt="2021-04-26T07:49:24.237" v="30" actId="20577"/>
          <ac:spMkLst>
            <pc:docMk/>
            <pc:sldMk cId="1367445128" sldId="256"/>
            <ac:spMk id="2" creationId="{D5ACB542-9568-4C20-B9BA-3FCBE100417B}"/>
          </ac:spMkLst>
        </pc:spChg>
        <pc:spChg chg="mod">
          <ac:chgData name="Vincent" userId="929f77cdffb3a5ef" providerId="LiveId" clId="{608761BF-71F5-4975-B6F0-623B83C09D4F}" dt="2021-04-26T07:49:59.526" v="98" actId="20577"/>
          <ac:spMkLst>
            <pc:docMk/>
            <pc:sldMk cId="1367445128" sldId="256"/>
            <ac:spMk id="3" creationId="{5A5F9F53-71C0-41B0-9F27-D2A7E65325C2}"/>
          </ac:spMkLst>
        </pc:spChg>
      </pc:sldChg>
      <pc:sldChg chg="modSp new mod">
        <pc:chgData name="Vincent" userId="929f77cdffb3a5ef" providerId="LiveId" clId="{608761BF-71F5-4975-B6F0-623B83C09D4F}" dt="2021-04-26T07:53:40.906" v="220" actId="20577"/>
        <pc:sldMkLst>
          <pc:docMk/>
          <pc:sldMk cId="2570093945" sldId="257"/>
        </pc:sldMkLst>
        <pc:spChg chg="mod">
          <ac:chgData name="Vincent" userId="929f77cdffb3a5ef" providerId="LiveId" clId="{608761BF-71F5-4975-B6F0-623B83C09D4F}" dt="2021-04-26T07:51:30.047" v="130" actId="20577"/>
          <ac:spMkLst>
            <pc:docMk/>
            <pc:sldMk cId="2570093945" sldId="257"/>
            <ac:spMk id="2" creationId="{12DB8981-DEDF-4E0C-81B3-63AE4D2741D6}"/>
          </ac:spMkLst>
        </pc:spChg>
        <pc:spChg chg="mod">
          <ac:chgData name="Vincent" userId="929f77cdffb3a5ef" providerId="LiveId" clId="{608761BF-71F5-4975-B6F0-623B83C09D4F}" dt="2021-04-26T07:53:40.906" v="220" actId="20577"/>
          <ac:spMkLst>
            <pc:docMk/>
            <pc:sldMk cId="2570093945" sldId="257"/>
            <ac:spMk id="3" creationId="{DF4BC1F7-AC6E-45C8-BCFC-984BFEFAD77C}"/>
          </ac:spMkLst>
        </pc:spChg>
      </pc:sldChg>
      <pc:sldChg chg="addSp delSp modSp new mod">
        <pc:chgData name="Vincent" userId="929f77cdffb3a5ef" providerId="LiveId" clId="{608761BF-71F5-4975-B6F0-623B83C09D4F}" dt="2021-04-26T07:55:22.275" v="265" actId="20577"/>
        <pc:sldMkLst>
          <pc:docMk/>
          <pc:sldMk cId="1688631423" sldId="258"/>
        </pc:sldMkLst>
        <pc:spChg chg="mod">
          <ac:chgData name="Vincent" userId="929f77cdffb3a5ef" providerId="LiveId" clId="{608761BF-71F5-4975-B6F0-623B83C09D4F}" dt="2021-04-26T07:55:22.275" v="265" actId="20577"/>
          <ac:spMkLst>
            <pc:docMk/>
            <pc:sldMk cId="1688631423" sldId="258"/>
            <ac:spMk id="2" creationId="{D5AC3C2F-092C-43A4-87C9-86DEC245B782}"/>
          </ac:spMkLst>
        </pc:spChg>
        <pc:spChg chg="add del">
          <ac:chgData name="Vincent" userId="929f77cdffb3a5ef" providerId="LiveId" clId="{608761BF-71F5-4975-B6F0-623B83C09D4F}" dt="2021-04-26T07:54:17.500" v="223"/>
          <ac:spMkLst>
            <pc:docMk/>
            <pc:sldMk cId="1688631423" sldId="258"/>
            <ac:spMk id="3" creationId="{613DF275-C772-4F5A-B518-46E31F888831}"/>
          </ac:spMkLst>
        </pc:spChg>
        <pc:spChg chg="add mod">
          <ac:chgData name="Vincent" userId="929f77cdffb3a5ef" providerId="LiveId" clId="{608761BF-71F5-4975-B6F0-623B83C09D4F}" dt="2021-04-26T07:54:10.101" v="222"/>
          <ac:spMkLst>
            <pc:docMk/>
            <pc:sldMk cId="1688631423" sldId="258"/>
            <ac:spMk id="4" creationId="{0B965D16-BA3D-42C1-9982-DF0C3103DB99}"/>
          </ac:spMkLst>
        </pc:spChg>
        <pc:graphicFrameChg chg="add mod">
          <ac:chgData name="Vincent" userId="929f77cdffb3a5ef" providerId="LiveId" clId="{608761BF-71F5-4975-B6F0-623B83C09D4F}" dt="2021-04-26T07:54:17.500" v="223"/>
          <ac:graphicFrameMkLst>
            <pc:docMk/>
            <pc:sldMk cId="1688631423" sldId="258"/>
            <ac:graphicFrameMk id="5" creationId="{499175AF-60CC-438F-84AF-9035CE29DEB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D349D-2487-487D-B832-28E445920AA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10910E-141F-4BC5-BB48-12229AEDD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Prompter agent</a:t>
          </a:r>
        </a:p>
      </dgm:t>
    </dgm:pt>
    <dgm:pt modelId="{C3D582CB-18B3-4C3B-8EBF-3D6BF49E74EA}" type="parTrans" cxnId="{7BF1AE97-AA54-4813-AA7B-8EC92AAC31C0}">
      <dgm:prSet/>
      <dgm:spPr/>
      <dgm:t>
        <a:bodyPr/>
        <a:lstStyle/>
        <a:p>
          <a:endParaRPr lang="en-US"/>
        </a:p>
      </dgm:t>
    </dgm:pt>
    <dgm:pt modelId="{DEC542ED-41A1-4123-852F-AE1D07E90A6D}" type="sibTrans" cxnId="{7BF1AE97-AA54-4813-AA7B-8EC92AAC31C0}">
      <dgm:prSet/>
      <dgm:spPr/>
      <dgm:t>
        <a:bodyPr/>
        <a:lstStyle/>
        <a:p>
          <a:endParaRPr lang="en-US"/>
        </a:p>
      </dgm:t>
    </dgm:pt>
    <dgm:pt modelId="{17CCBD76-FC5B-47E8-AA05-EC1B665DC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 that cues student name to pronounce and starts recording</a:t>
          </a:r>
        </a:p>
      </dgm:t>
    </dgm:pt>
    <dgm:pt modelId="{E471A0E7-9BEF-4BB6-94D7-842D3B2DC919}" type="parTrans" cxnId="{36F89870-358E-4E43-AF6B-00B0FF2A8178}">
      <dgm:prSet/>
      <dgm:spPr/>
      <dgm:t>
        <a:bodyPr/>
        <a:lstStyle/>
        <a:p>
          <a:endParaRPr lang="en-US"/>
        </a:p>
      </dgm:t>
    </dgm:pt>
    <dgm:pt modelId="{7941F74D-8B6C-4CC6-A8F3-8374622B579D}" type="sibTrans" cxnId="{36F89870-358E-4E43-AF6B-00B0FF2A8178}">
      <dgm:prSet/>
      <dgm:spPr/>
      <dgm:t>
        <a:bodyPr/>
        <a:lstStyle/>
        <a:p>
          <a:endParaRPr lang="en-US"/>
        </a:p>
      </dgm:t>
    </dgm:pt>
    <dgm:pt modelId="{124A4E7A-CF93-47B3-AF9C-120713523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Noise removal agent</a:t>
          </a:r>
        </a:p>
      </dgm:t>
    </dgm:pt>
    <dgm:pt modelId="{DF689869-7486-4B9E-A2FA-94B88FDB4F3D}" type="parTrans" cxnId="{C2D2C475-D0FF-41F5-8DFC-6AFB3904674F}">
      <dgm:prSet/>
      <dgm:spPr/>
      <dgm:t>
        <a:bodyPr/>
        <a:lstStyle/>
        <a:p>
          <a:endParaRPr lang="en-US"/>
        </a:p>
      </dgm:t>
    </dgm:pt>
    <dgm:pt modelId="{7A26EE4A-32A7-4C20-B8CE-F85AF235B6A5}" type="sibTrans" cxnId="{C2D2C475-D0FF-41F5-8DFC-6AFB3904674F}">
      <dgm:prSet/>
      <dgm:spPr/>
      <dgm:t>
        <a:bodyPr/>
        <a:lstStyle/>
        <a:p>
          <a:endParaRPr lang="en-US"/>
        </a:p>
      </dgm:t>
    </dgm:pt>
    <dgm:pt modelId="{C2924712-2731-4745-8E5D-23FCAA937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band-pass filtering to keep only vocal range frequencies (50hz - 8khz)</a:t>
          </a:r>
        </a:p>
      </dgm:t>
    </dgm:pt>
    <dgm:pt modelId="{A61357BF-00C2-404C-9124-5823AB709A18}" type="parTrans" cxnId="{66F3D80F-0EFC-4CEC-A2CB-5887835EB8B5}">
      <dgm:prSet/>
      <dgm:spPr/>
      <dgm:t>
        <a:bodyPr/>
        <a:lstStyle/>
        <a:p>
          <a:endParaRPr lang="en-US"/>
        </a:p>
      </dgm:t>
    </dgm:pt>
    <dgm:pt modelId="{4D87710E-A738-473B-B63E-513FA4B12366}" type="sibTrans" cxnId="{66F3D80F-0EFC-4CEC-A2CB-5887835EB8B5}">
      <dgm:prSet/>
      <dgm:spPr/>
      <dgm:t>
        <a:bodyPr/>
        <a:lstStyle/>
        <a:p>
          <a:endParaRPr lang="en-US"/>
        </a:p>
      </dgm:t>
    </dgm:pt>
    <dgm:pt modelId="{49DA3AF4-6B0C-466D-95E2-46F08F369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Silence detection/truncation agent</a:t>
          </a:r>
        </a:p>
      </dgm:t>
    </dgm:pt>
    <dgm:pt modelId="{D4AEA1AA-5363-4D29-A5AF-99B6B35015AD}" type="parTrans" cxnId="{9B7014D8-C030-47B3-9D06-6DFF74964767}">
      <dgm:prSet/>
      <dgm:spPr/>
      <dgm:t>
        <a:bodyPr/>
        <a:lstStyle/>
        <a:p>
          <a:endParaRPr lang="en-US"/>
        </a:p>
      </dgm:t>
    </dgm:pt>
    <dgm:pt modelId="{45622670-E984-4B0B-9A6A-7ABA2CFC1A31}" type="sibTrans" cxnId="{9B7014D8-C030-47B3-9D06-6DFF74964767}">
      <dgm:prSet/>
      <dgm:spPr/>
      <dgm:t>
        <a:bodyPr/>
        <a:lstStyle/>
        <a:p>
          <a:endParaRPr lang="en-US"/>
        </a:p>
      </dgm:t>
    </dgm:pt>
    <dgm:pt modelId="{858F3166-7CF4-426E-9892-3F0A12DAAE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Detects and adjusts pre- and post- audio silence to 0.5s in audio file</a:t>
          </a:r>
        </a:p>
      </dgm:t>
    </dgm:pt>
    <dgm:pt modelId="{6D06D2A3-56DC-4330-829C-F477208F60B1}" type="parTrans" cxnId="{DD9762E3-08F2-467B-A4C6-EDB3AF0EF12C}">
      <dgm:prSet/>
      <dgm:spPr/>
      <dgm:t>
        <a:bodyPr/>
        <a:lstStyle/>
        <a:p>
          <a:endParaRPr lang="en-US"/>
        </a:p>
      </dgm:t>
    </dgm:pt>
    <dgm:pt modelId="{730D46A4-4D89-4A43-BF13-825D9F562C3B}" type="sibTrans" cxnId="{DD9762E3-08F2-467B-A4C6-EDB3AF0EF12C}">
      <dgm:prSet/>
      <dgm:spPr/>
      <dgm:t>
        <a:bodyPr/>
        <a:lstStyle/>
        <a:p>
          <a:endParaRPr lang="en-US"/>
        </a:p>
      </dgm:t>
    </dgm:pt>
    <dgm:pt modelId="{D4F9CD43-2B31-4736-917D-0B5064277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agent</a:t>
          </a:r>
        </a:p>
      </dgm:t>
    </dgm:pt>
    <dgm:pt modelId="{DF7686B2-C3F7-45D6-B2D4-1EC5FF6EFE50}" type="parTrans" cxnId="{9590528D-4A9B-4E6C-A779-DF5139FC7B84}">
      <dgm:prSet/>
      <dgm:spPr/>
      <dgm:t>
        <a:bodyPr/>
        <a:lstStyle/>
        <a:p>
          <a:endParaRPr lang="en-US"/>
        </a:p>
      </dgm:t>
    </dgm:pt>
    <dgm:pt modelId="{2323A167-099A-499A-AA53-0C1122D25182}" type="sibTrans" cxnId="{9590528D-4A9B-4E6C-A779-DF5139FC7B84}">
      <dgm:prSet/>
      <dgm:spPr/>
      <dgm:t>
        <a:bodyPr/>
        <a:lstStyle/>
        <a:p>
          <a:endParaRPr lang="en-US"/>
        </a:p>
      </dgm:t>
    </dgm:pt>
    <dgm:pt modelId="{9CE6B7D7-751B-4936-9CD8-5061AFA81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Rename audio file to match student ID</a:t>
          </a:r>
        </a:p>
      </dgm:t>
    </dgm:pt>
    <dgm:pt modelId="{48CA5949-ADEB-40D1-BACD-FFB1866D9915}" type="parTrans" cxnId="{8383801C-5469-4DB2-A20E-E2CCB14226DA}">
      <dgm:prSet/>
      <dgm:spPr/>
      <dgm:t>
        <a:bodyPr/>
        <a:lstStyle/>
        <a:p>
          <a:endParaRPr lang="en-US"/>
        </a:p>
      </dgm:t>
    </dgm:pt>
    <dgm:pt modelId="{F8582072-D3C3-47DE-B90F-CA77AF2309AD}" type="sibTrans" cxnId="{8383801C-5469-4DB2-A20E-E2CCB14226DA}">
      <dgm:prSet/>
      <dgm:spPr/>
      <dgm:t>
        <a:bodyPr/>
        <a:lstStyle/>
        <a:p>
          <a:endParaRPr lang="en-US"/>
        </a:p>
      </dgm:t>
    </dgm:pt>
    <dgm:pt modelId="{2062E743-30B4-48B6-8296-FF4429941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Normalization agent</a:t>
          </a:r>
        </a:p>
      </dgm:t>
    </dgm:pt>
    <dgm:pt modelId="{677F6022-E4EB-444D-A979-C6BC442BC827}" type="parTrans" cxnId="{DE538B72-018F-4138-8824-F64D1534CC3B}">
      <dgm:prSet/>
      <dgm:spPr/>
      <dgm:t>
        <a:bodyPr/>
        <a:lstStyle/>
        <a:p>
          <a:endParaRPr lang="en-US"/>
        </a:p>
      </dgm:t>
    </dgm:pt>
    <dgm:pt modelId="{A8E7AB35-59A3-427B-82A2-72D4374D870B}" type="sibTrans" cxnId="{DE538B72-018F-4138-8824-F64D1534CC3B}">
      <dgm:prSet/>
      <dgm:spPr/>
      <dgm:t>
        <a:bodyPr/>
        <a:lstStyle/>
        <a:p>
          <a:endParaRPr lang="en-US"/>
        </a:p>
      </dgm:t>
    </dgm:pt>
    <dgm:pt modelId="{8617BA23-E658-4453-871A-992CDB2F0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Adjusts recording to optimal playback volume</a:t>
          </a:r>
        </a:p>
      </dgm:t>
    </dgm:pt>
    <dgm:pt modelId="{F865F1CA-5D73-4E78-AB32-61D3E6199EC9}" type="parTrans" cxnId="{BFC294AA-DA00-41EA-8B0D-7F18B8139826}">
      <dgm:prSet/>
      <dgm:spPr/>
      <dgm:t>
        <a:bodyPr/>
        <a:lstStyle/>
        <a:p>
          <a:endParaRPr lang="en-US"/>
        </a:p>
      </dgm:t>
    </dgm:pt>
    <dgm:pt modelId="{DA4BFC2E-010F-42ED-A4E7-9FA0B280358A}" type="sibTrans" cxnId="{BFC294AA-DA00-41EA-8B0D-7F18B8139826}">
      <dgm:prSet/>
      <dgm:spPr/>
      <dgm:t>
        <a:bodyPr/>
        <a:lstStyle/>
        <a:p>
          <a:endParaRPr lang="en-US"/>
        </a:p>
      </dgm:t>
    </dgm:pt>
    <dgm:pt modelId="{82FC6522-F57A-427B-B806-3C783884C828}" type="pres">
      <dgm:prSet presAssocID="{4C3D349D-2487-487D-B832-28E445920AA8}" presName="root" presStyleCnt="0">
        <dgm:presLayoutVars>
          <dgm:dir/>
          <dgm:resizeHandles val="exact"/>
        </dgm:presLayoutVars>
      </dgm:prSet>
      <dgm:spPr/>
    </dgm:pt>
    <dgm:pt modelId="{AFE2A320-79C1-497C-AA7A-2D27873F5393}" type="pres">
      <dgm:prSet presAssocID="{EE10910E-141F-4BC5-BB48-12229AEDD80F}" presName="compNode" presStyleCnt="0"/>
      <dgm:spPr/>
    </dgm:pt>
    <dgm:pt modelId="{960765CC-CD2A-4B7E-ACF0-93EA950F31D1}" type="pres">
      <dgm:prSet presAssocID="{EE10910E-141F-4BC5-BB48-12229AEDD80F}" presName="bgRect" presStyleLbl="bgShp" presStyleIdx="0" presStyleCnt="5"/>
      <dgm:spPr/>
    </dgm:pt>
    <dgm:pt modelId="{B217E60E-8657-441D-896A-176B56918F97}" type="pres">
      <dgm:prSet presAssocID="{EE10910E-141F-4BC5-BB48-12229AEDD8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32B4C8-C031-416E-A66A-67B02E861E15}" type="pres">
      <dgm:prSet presAssocID="{EE10910E-141F-4BC5-BB48-12229AEDD80F}" presName="spaceRect" presStyleCnt="0"/>
      <dgm:spPr/>
    </dgm:pt>
    <dgm:pt modelId="{5D284A52-5E9E-49D4-8FF2-2CA33F210B8C}" type="pres">
      <dgm:prSet presAssocID="{EE10910E-141F-4BC5-BB48-12229AEDD80F}" presName="parTx" presStyleLbl="revTx" presStyleIdx="0" presStyleCnt="10">
        <dgm:presLayoutVars>
          <dgm:chMax val="0"/>
          <dgm:chPref val="0"/>
        </dgm:presLayoutVars>
      </dgm:prSet>
      <dgm:spPr/>
    </dgm:pt>
    <dgm:pt modelId="{81860343-5854-43D4-824E-82D94B270E93}" type="pres">
      <dgm:prSet presAssocID="{EE10910E-141F-4BC5-BB48-12229AEDD80F}" presName="desTx" presStyleLbl="revTx" presStyleIdx="1" presStyleCnt="10">
        <dgm:presLayoutVars/>
      </dgm:prSet>
      <dgm:spPr/>
    </dgm:pt>
    <dgm:pt modelId="{0AEF5DB5-48CB-4DE0-8740-BE801A61728C}" type="pres">
      <dgm:prSet presAssocID="{DEC542ED-41A1-4123-852F-AE1D07E90A6D}" presName="sibTrans" presStyleCnt="0"/>
      <dgm:spPr/>
    </dgm:pt>
    <dgm:pt modelId="{9B78846D-29F4-4B91-A3AA-C3C8D5B10E31}" type="pres">
      <dgm:prSet presAssocID="{124A4E7A-CF93-47B3-AF9C-12071352372C}" presName="compNode" presStyleCnt="0"/>
      <dgm:spPr/>
    </dgm:pt>
    <dgm:pt modelId="{A64F8C59-E5B2-43AB-A4F5-FDC7EFD17A9E}" type="pres">
      <dgm:prSet presAssocID="{124A4E7A-CF93-47B3-AF9C-12071352372C}" presName="bgRect" presStyleLbl="bgShp" presStyleIdx="1" presStyleCnt="5"/>
      <dgm:spPr/>
    </dgm:pt>
    <dgm:pt modelId="{5CB4CDBD-8AAA-4E7E-968B-2D6947201E76}" type="pres">
      <dgm:prSet presAssocID="{124A4E7A-CF93-47B3-AF9C-120713523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0EDD47E0-B995-44CA-9B4D-C045CFA574A3}" type="pres">
      <dgm:prSet presAssocID="{124A4E7A-CF93-47B3-AF9C-12071352372C}" presName="spaceRect" presStyleCnt="0"/>
      <dgm:spPr/>
    </dgm:pt>
    <dgm:pt modelId="{D1773340-45E1-4A4F-A6C9-DDC1C65D96E8}" type="pres">
      <dgm:prSet presAssocID="{124A4E7A-CF93-47B3-AF9C-12071352372C}" presName="parTx" presStyleLbl="revTx" presStyleIdx="2" presStyleCnt="10">
        <dgm:presLayoutVars>
          <dgm:chMax val="0"/>
          <dgm:chPref val="0"/>
        </dgm:presLayoutVars>
      </dgm:prSet>
      <dgm:spPr/>
    </dgm:pt>
    <dgm:pt modelId="{D8CAD32D-8297-46A1-9998-DD73587785B8}" type="pres">
      <dgm:prSet presAssocID="{124A4E7A-CF93-47B3-AF9C-12071352372C}" presName="desTx" presStyleLbl="revTx" presStyleIdx="3" presStyleCnt="10">
        <dgm:presLayoutVars/>
      </dgm:prSet>
      <dgm:spPr/>
    </dgm:pt>
    <dgm:pt modelId="{E3EB628B-457A-4BF3-9E12-6D0681373494}" type="pres">
      <dgm:prSet presAssocID="{7A26EE4A-32A7-4C20-B8CE-F85AF235B6A5}" presName="sibTrans" presStyleCnt="0"/>
      <dgm:spPr/>
    </dgm:pt>
    <dgm:pt modelId="{B9A0BF3E-A4F7-4864-80AD-536FB4EC05A5}" type="pres">
      <dgm:prSet presAssocID="{2062E743-30B4-48B6-8296-FF44299417D7}" presName="compNode" presStyleCnt="0"/>
      <dgm:spPr/>
    </dgm:pt>
    <dgm:pt modelId="{A3581124-BF15-4F3C-8AB1-F3A24F0A2280}" type="pres">
      <dgm:prSet presAssocID="{2062E743-30B4-48B6-8296-FF44299417D7}" presName="bgRect" presStyleLbl="bgShp" presStyleIdx="2" presStyleCnt="5"/>
      <dgm:spPr/>
    </dgm:pt>
    <dgm:pt modelId="{5E5DF581-0D8D-48EB-81CB-108D2644963D}" type="pres">
      <dgm:prSet presAssocID="{2062E743-30B4-48B6-8296-FF44299417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04972A58-7C03-492C-B6A9-30389C72D895}" type="pres">
      <dgm:prSet presAssocID="{2062E743-30B4-48B6-8296-FF44299417D7}" presName="spaceRect" presStyleCnt="0"/>
      <dgm:spPr/>
    </dgm:pt>
    <dgm:pt modelId="{DD698048-0737-402A-8995-44B1E5B3CE68}" type="pres">
      <dgm:prSet presAssocID="{2062E743-30B4-48B6-8296-FF44299417D7}" presName="parTx" presStyleLbl="revTx" presStyleIdx="4" presStyleCnt="10">
        <dgm:presLayoutVars>
          <dgm:chMax val="0"/>
          <dgm:chPref val="0"/>
        </dgm:presLayoutVars>
      </dgm:prSet>
      <dgm:spPr/>
    </dgm:pt>
    <dgm:pt modelId="{1DCA8603-5AF4-40E7-BE3F-439E7B134D44}" type="pres">
      <dgm:prSet presAssocID="{2062E743-30B4-48B6-8296-FF44299417D7}" presName="desTx" presStyleLbl="revTx" presStyleIdx="5" presStyleCnt="10">
        <dgm:presLayoutVars/>
      </dgm:prSet>
      <dgm:spPr/>
    </dgm:pt>
    <dgm:pt modelId="{562D4869-3334-4E1E-AA3D-73A835EDD1E1}" type="pres">
      <dgm:prSet presAssocID="{A8E7AB35-59A3-427B-82A2-72D4374D870B}" presName="sibTrans" presStyleCnt="0"/>
      <dgm:spPr/>
    </dgm:pt>
    <dgm:pt modelId="{E1A840AD-4FC2-410A-9D9B-97F9DEFFDC18}" type="pres">
      <dgm:prSet presAssocID="{49DA3AF4-6B0C-466D-95E2-46F08F36951C}" presName="compNode" presStyleCnt="0"/>
      <dgm:spPr/>
    </dgm:pt>
    <dgm:pt modelId="{E45F08F1-38CF-4099-B1A9-2ADE74CF64EE}" type="pres">
      <dgm:prSet presAssocID="{49DA3AF4-6B0C-466D-95E2-46F08F36951C}" presName="bgRect" presStyleLbl="bgShp" presStyleIdx="3" presStyleCnt="5"/>
      <dgm:spPr/>
    </dgm:pt>
    <dgm:pt modelId="{218F51C2-6DE5-487F-9BDD-9516A42F2FA4}" type="pres">
      <dgm:prSet presAssocID="{49DA3AF4-6B0C-466D-95E2-46F08F3695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B28CE3-8FA3-426B-BFAE-A1C59F242B4F}" type="pres">
      <dgm:prSet presAssocID="{49DA3AF4-6B0C-466D-95E2-46F08F36951C}" presName="spaceRect" presStyleCnt="0"/>
      <dgm:spPr/>
    </dgm:pt>
    <dgm:pt modelId="{E2997115-5615-454E-B43B-30DA92B5249C}" type="pres">
      <dgm:prSet presAssocID="{49DA3AF4-6B0C-466D-95E2-46F08F36951C}" presName="parTx" presStyleLbl="revTx" presStyleIdx="6" presStyleCnt="10">
        <dgm:presLayoutVars>
          <dgm:chMax val="0"/>
          <dgm:chPref val="0"/>
        </dgm:presLayoutVars>
      </dgm:prSet>
      <dgm:spPr/>
    </dgm:pt>
    <dgm:pt modelId="{D2121B60-3AD1-4B69-8C73-8439ADF718DB}" type="pres">
      <dgm:prSet presAssocID="{49DA3AF4-6B0C-466D-95E2-46F08F36951C}" presName="desTx" presStyleLbl="revTx" presStyleIdx="7" presStyleCnt="10">
        <dgm:presLayoutVars/>
      </dgm:prSet>
      <dgm:spPr/>
    </dgm:pt>
    <dgm:pt modelId="{6FEDAF99-CB48-468D-9BE5-0D3197255AF6}" type="pres">
      <dgm:prSet presAssocID="{45622670-E984-4B0B-9A6A-7ABA2CFC1A31}" presName="sibTrans" presStyleCnt="0"/>
      <dgm:spPr/>
    </dgm:pt>
    <dgm:pt modelId="{5E4A2BAB-7185-4E38-8B25-D0B1C25ACF1F}" type="pres">
      <dgm:prSet presAssocID="{D4F9CD43-2B31-4736-917D-0B506427716F}" presName="compNode" presStyleCnt="0"/>
      <dgm:spPr/>
    </dgm:pt>
    <dgm:pt modelId="{1FC22075-6D46-4128-A9B1-9012C1CC2E4F}" type="pres">
      <dgm:prSet presAssocID="{D4F9CD43-2B31-4736-917D-0B506427716F}" presName="bgRect" presStyleLbl="bgShp" presStyleIdx="4" presStyleCnt="5"/>
      <dgm:spPr/>
    </dgm:pt>
    <dgm:pt modelId="{3023FA59-9B70-4076-AAA0-47F8326FD9A9}" type="pres">
      <dgm:prSet presAssocID="{D4F9CD43-2B31-4736-917D-0B50642771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84988EEA-64E8-45E8-8501-AAD443FF4E8D}" type="pres">
      <dgm:prSet presAssocID="{D4F9CD43-2B31-4736-917D-0B506427716F}" presName="spaceRect" presStyleCnt="0"/>
      <dgm:spPr/>
    </dgm:pt>
    <dgm:pt modelId="{D82ED652-C799-4CA1-95AD-97084CAC9B76}" type="pres">
      <dgm:prSet presAssocID="{D4F9CD43-2B31-4736-917D-0B506427716F}" presName="parTx" presStyleLbl="revTx" presStyleIdx="8" presStyleCnt="10">
        <dgm:presLayoutVars>
          <dgm:chMax val="0"/>
          <dgm:chPref val="0"/>
        </dgm:presLayoutVars>
      </dgm:prSet>
      <dgm:spPr/>
    </dgm:pt>
    <dgm:pt modelId="{0361AD47-9729-4307-8729-AE5FD01307A2}" type="pres">
      <dgm:prSet presAssocID="{D4F9CD43-2B31-4736-917D-0B506427716F}" presName="desTx" presStyleLbl="revTx" presStyleIdx="9" presStyleCnt="10">
        <dgm:presLayoutVars/>
      </dgm:prSet>
      <dgm:spPr/>
    </dgm:pt>
  </dgm:ptLst>
  <dgm:cxnLst>
    <dgm:cxn modelId="{66F3D80F-0EFC-4CEC-A2CB-5887835EB8B5}" srcId="{124A4E7A-CF93-47B3-AF9C-12071352372C}" destId="{C2924712-2731-4745-8E5D-23FCAA937C73}" srcOrd="0" destOrd="0" parTransId="{A61357BF-00C2-404C-9124-5823AB709A18}" sibTransId="{4D87710E-A738-473B-B63E-513FA4B12366}"/>
    <dgm:cxn modelId="{8383801C-5469-4DB2-A20E-E2CCB14226DA}" srcId="{D4F9CD43-2B31-4736-917D-0B506427716F}" destId="{9CE6B7D7-751B-4936-9CD8-5061AFA81CBE}" srcOrd="0" destOrd="0" parTransId="{48CA5949-ADEB-40D1-BACD-FFB1866D9915}" sibTransId="{F8582072-D3C3-47DE-B90F-CA77AF2309AD}"/>
    <dgm:cxn modelId="{58243230-DC8A-4959-B6E6-D02D208EABDD}" type="presOf" srcId="{124A4E7A-CF93-47B3-AF9C-12071352372C}" destId="{D1773340-45E1-4A4F-A6C9-DDC1C65D96E8}" srcOrd="0" destOrd="0" presId="urn:microsoft.com/office/officeart/2018/2/layout/IconVerticalSolidList"/>
    <dgm:cxn modelId="{A4E6ED38-ACD1-403C-ADE1-6F4A915A3F2C}" type="presOf" srcId="{9CE6B7D7-751B-4936-9CD8-5061AFA81CBE}" destId="{0361AD47-9729-4307-8729-AE5FD01307A2}" srcOrd="0" destOrd="0" presId="urn:microsoft.com/office/officeart/2018/2/layout/IconVerticalSolidList"/>
    <dgm:cxn modelId="{FB50BD5D-B0CF-4323-8995-D8E9FA9372DF}" type="presOf" srcId="{8617BA23-E658-4453-871A-992CDB2F0017}" destId="{1DCA8603-5AF4-40E7-BE3F-439E7B134D44}" srcOrd="0" destOrd="0" presId="urn:microsoft.com/office/officeart/2018/2/layout/IconVerticalSolidList"/>
    <dgm:cxn modelId="{A9E4084B-20E2-4EA1-8A15-FE7A3CB427C8}" type="presOf" srcId="{EE10910E-141F-4BC5-BB48-12229AEDD80F}" destId="{5D284A52-5E9E-49D4-8FF2-2CA33F210B8C}" srcOrd="0" destOrd="0" presId="urn:microsoft.com/office/officeart/2018/2/layout/IconVerticalSolidList"/>
    <dgm:cxn modelId="{36F89870-358E-4E43-AF6B-00B0FF2A8178}" srcId="{EE10910E-141F-4BC5-BB48-12229AEDD80F}" destId="{17CCBD76-FC5B-47E8-AA05-EC1B665DC032}" srcOrd="0" destOrd="0" parTransId="{E471A0E7-9BEF-4BB6-94D7-842D3B2DC919}" sibTransId="{7941F74D-8B6C-4CC6-A8F3-8374622B579D}"/>
    <dgm:cxn modelId="{DE538B72-018F-4138-8824-F64D1534CC3B}" srcId="{4C3D349D-2487-487D-B832-28E445920AA8}" destId="{2062E743-30B4-48B6-8296-FF44299417D7}" srcOrd="2" destOrd="0" parTransId="{677F6022-E4EB-444D-A979-C6BC442BC827}" sibTransId="{A8E7AB35-59A3-427B-82A2-72D4374D870B}"/>
    <dgm:cxn modelId="{E54DE472-688D-46B0-812F-4FAA4DC88696}" type="presOf" srcId="{C2924712-2731-4745-8E5D-23FCAA937C73}" destId="{D8CAD32D-8297-46A1-9998-DD73587785B8}" srcOrd="0" destOrd="0" presId="urn:microsoft.com/office/officeart/2018/2/layout/IconVerticalSolidList"/>
    <dgm:cxn modelId="{C2D2C475-D0FF-41F5-8DFC-6AFB3904674F}" srcId="{4C3D349D-2487-487D-B832-28E445920AA8}" destId="{124A4E7A-CF93-47B3-AF9C-12071352372C}" srcOrd="1" destOrd="0" parTransId="{DF689869-7486-4B9E-A2FA-94B88FDB4F3D}" sibTransId="{7A26EE4A-32A7-4C20-B8CE-F85AF235B6A5}"/>
    <dgm:cxn modelId="{9590528D-4A9B-4E6C-A779-DF5139FC7B84}" srcId="{4C3D349D-2487-487D-B832-28E445920AA8}" destId="{D4F9CD43-2B31-4736-917D-0B506427716F}" srcOrd="4" destOrd="0" parTransId="{DF7686B2-C3F7-45D6-B2D4-1EC5FF6EFE50}" sibTransId="{2323A167-099A-499A-AA53-0C1122D25182}"/>
    <dgm:cxn modelId="{7BF1AE97-AA54-4813-AA7B-8EC92AAC31C0}" srcId="{4C3D349D-2487-487D-B832-28E445920AA8}" destId="{EE10910E-141F-4BC5-BB48-12229AEDD80F}" srcOrd="0" destOrd="0" parTransId="{C3D582CB-18B3-4C3B-8EBF-3D6BF49E74EA}" sibTransId="{DEC542ED-41A1-4123-852F-AE1D07E90A6D}"/>
    <dgm:cxn modelId="{028DA9A4-9101-44A1-8FE1-B5DB3DE823A5}" type="presOf" srcId="{17CCBD76-FC5B-47E8-AA05-EC1B665DC032}" destId="{81860343-5854-43D4-824E-82D94B270E93}" srcOrd="0" destOrd="0" presId="urn:microsoft.com/office/officeart/2018/2/layout/IconVerticalSolidList"/>
    <dgm:cxn modelId="{BFC294AA-DA00-41EA-8B0D-7F18B8139826}" srcId="{2062E743-30B4-48B6-8296-FF44299417D7}" destId="{8617BA23-E658-4453-871A-992CDB2F0017}" srcOrd="0" destOrd="0" parTransId="{F865F1CA-5D73-4E78-AB32-61D3E6199EC9}" sibTransId="{DA4BFC2E-010F-42ED-A4E7-9FA0B280358A}"/>
    <dgm:cxn modelId="{3DCDBBB6-1F88-433C-93A2-D279562A3CAD}" type="presOf" srcId="{858F3166-7CF4-426E-9892-3F0A12DAAEEE}" destId="{D2121B60-3AD1-4B69-8C73-8439ADF718DB}" srcOrd="0" destOrd="0" presId="urn:microsoft.com/office/officeart/2018/2/layout/IconVerticalSolidList"/>
    <dgm:cxn modelId="{5CF194C0-2D38-4393-ABA3-D236D84161C2}" type="presOf" srcId="{D4F9CD43-2B31-4736-917D-0B506427716F}" destId="{D82ED652-C799-4CA1-95AD-97084CAC9B76}" srcOrd="0" destOrd="0" presId="urn:microsoft.com/office/officeart/2018/2/layout/IconVerticalSolidList"/>
    <dgm:cxn modelId="{9B7014D8-C030-47B3-9D06-6DFF74964767}" srcId="{4C3D349D-2487-487D-B832-28E445920AA8}" destId="{49DA3AF4-6B0C-466D-95E2-46F08F36951C}" srcOrd="3" destOrd="0" parTransId="{D4AEA1AA-5363-4D29-A5AF-99B6B35015AD}" sibTransId="{45622670-E984-4B0B-9A6A-7ABA2CFC1A31}"/>
    <dgm:cxn modelId="{DD9762E3-08F2-467B-A4C6-EDB3AF0EF12C}" srcId="{49DA3AF4-6B0C-466D-95E2-46F08F36951C}" destId="{858F3166-7CF4-426E-9892-3F0A12DAAEEE}" srcOrd="0" destOrd="0" parTransId="{6D06D2A3-56DC-4330-829C-F477208F60B1}" sibTransId="{730D46A4-4D89-4A43-BF13-825D9F562C3B}"/>
    <dgm:cxn modelId="{1F8C9BE9-A7A7-41F2-9499-FB430808DD02}" type="presOf" srcId="{49DA3AF4-6B0C-466D-95E2-46F08F36951C}" destId="{E2997115-5615-454E-B43B-30DA92B5249C}" srcOrd="0" destOrd="0" presId="urn:microsoft.com/office/officeart/2018/2/layout/IconVerticalSolidList"/>
    <dgm:cxn modelId="{18BA61F9-9B29-403B-9192-566C530CEB92}" type="presOf" srcId="{2062E743-30B4-48B6-8296-FF44299417D7}" destId="{DD698048-0737-402A-8995-44B1E5B3CE68}" srcOrd="0" destOrd="0" presId="urn:microsoft.com/office/officeart/2018/2/layout/IconVerticalSolidList"/>
    <dgm:cxn modelId="{48ED06FE-1D87-4877-A69C-7F55F49B60BF}" type="presOf" srcId="{4C3D349D-2487-487D-B832-28E445920AA8}" destId="{82FC6522-F57A-427B-B806-3C783884C828}" srcOrd="0" destOrd="0" presId="urn:microsoft.com/office/officeart/2018/2/layout/IconVerticalSolidList"/>
    <dgm:cxn modelId="{558D954B-8A1B-4583-B92E-2E37689F5630}" type="presParOf" srcId="{82FC6522-F57A-427B-B806-3C783884C828}" destId="{AFE2A320-79C1-497C-AA7A-2D27873F5393}" srcOrd="0" destOrd="0" presId="urn:microsoft.com/office/officeart/2018/2/layout/IconVerticalSolidList"/>
    <dgm:cxn modelId="{054C193C-4B05-4BFF-9503-BE726DD79F2B}" type="presParOf" srcId="{AFE2A320-79C1-497C-AA7A-2D27873F5393}" destId="{960765CC-CD2A-4B7E-ACF0-93EA950F31D1}" srcOrd="0" destOrd="0" presId="urn:microsoft.com/office/officeart/2018/2/layout/IconVerticalSolidList"/>
    <dgm:cxn modelId="{863EF6CD-4BC3-4268-BC8F-86DE68E0AB8F}" type="presParOf" srcId="{AFE2A320-79C1-497C-AA7A-2D27873F5393}" destId="{B217E60E-8657-441D-896A-176B56918F97}" srcOrd="1" destOrd="0" presId="urn:microsoft.com/office/officeart/2018/2/layout/IconVerticalSolidList"/>
    <dgm:cxn modelId="{ABBEBD1D-8A2E-4F89-9582-84926AD4530A}" type="presParOf" srcId="{AFE2A320-79C1-497C-AA7A-2D27873F5393}" destId="{2532B4C8-C031-416E-A66A-67B02E861E15}" srcOrd="2" destOrd="0" presId="urn:microsoft.com/office/officeart/2018/2/layout/IconVerticalSolidList"/>
    <dgm:cxn modelId="{CE8A067F-27FD-44E7-B4BB-8D4A35BCE35C}" type="presParOf" srcId="{AFE2A320-79C1-497C-AA7A-2D27873F5393}" destId="{5D284A52-5E9E-49D4-8FF2-2CA33F210B8C}" srcOrd="3" destOrd="0" presId="urn:microsoft.com/office/officeart/2018/2/layout/IconVerticalSolidList"/>
    <dgm:cxn modelId="{96077558-E8FD-4EF3-9796-C81DDE4BF949}" type="presParOf" srcId="{AFE2A320-79C1-497C-AA7A-2D27873F5393}" destId="{81860343-5854-43D4-824E-82D94B270E93}" srcOrd="4" destOrd="0" presId="urn:microsoft.com/office/officeart/2018/2/layout/IconVerticalSolidList"/>
    <dgm:cxn modelId="{C493ECD0-B6ED-4A0A-8BF5-3064433872D4}" type="presParOf" srcId="{82FC6522-F57A-427B-B806-3C783884C828}" destId="{0AEF5DB5-48CB-4DE0-8740-BE801A61728C}" srcOrd="1" destOrd="0" presId="urn:microsoft.com/office/officeart/2018/2/layout/IconVerticalSolidList"/>
    <dgm:cxn modelId="{1A393F42-489B-444E-9DBC-6D6C484C907B}" type="presParOf" srcId="{82FC6522-F57A-427B-B806-3C783884C828}" destId="{9B78846D-29F4-4B91-A3AA-C3C8D5B10E31}" srcOrd="2" destOrd="0" presId="urn:microsoft.com/office/officeart/2018/2/layout/IconVerticalSolidList"/>
    <dgm:cxn modelId="{84664777-007E-478B-84A2-567994F61B71}" type="presParOf" srcId="{9B78846D-29F4-4B91-A3AA-C3C8D5B10E31}" destId="{A64F8C59-E5B2-43AB-A4F5-FDC7EFD17A9E}" srcOrd="0" destOrd="0" presId="urn:microsoft.com/office/officeart/2018/2/layout/IconVerticalSolidList"/>
    <dgm:cxn modelId="{58AB9E09-DC34-402E-BE54-379817C7A75E}" type="presParOf" srcId="{9B78846D-29F4-4B91-A3AA-C3C8D5B10E31}" destId="{5CB4CDBD-8AAA-4E7E-968B-2D6947201E76}" srcOrd="1" destOrd="0" presId="urn:microsoft.com/office/officeart/2018/2/layout/IconVerticalSolidList"/>
    <dgm:cxn modelId="{8087E1BA-D31D-4F99-AF05-6E59D384825C}" type="presParOf" srcId="{9B78846D-29F4-4B91-A3AA-C3C8D5B10E31}" destId="{0EDD47E0-B995-44CA-9B4D-C045CFA574A3}" srcOrd="2" destOrd="0" presId="urn:microsoft.com/office/officeart/2018/2/layout/IconVerticalSolidList"/>
    <dgm:cxn modelId="{1E11A5A0-8AFB-4DE5-9695-0CB9F4E985C1}" type="presParOf" srcId="{9B78846D-29F4-4B91-A3AA-C3C8D5B10E31}" destId="{D1773340-45E1-4A4F-A6C9-DDC1C65D96E8}" srcOrd="3" destOrd="0" presId="urn:microsoft.com/office/officeart/2018/2/layout/IconVerticalSolidList"/>
    <dgm:cxn modelId="{662C4928-C6BF-4AD7-892F-035BC069D9F3}" type="presParOf" srcId="{9B78846D-29F4-4B91-A3AA-C3C8D5B10E31}" destId="{D8CAD32D-8297-46A1-9998-DD73587785B8}" srcOrd="4" destOrd="0" presId="urn:microsoft.com/office/officeart/2018/2/layout/IconVerticalSolidList"/>
    <dgm:cxn modelId="{CEE05EAD-4A4D-4A72-B78D-5C05CAE33148}" type="presParOf" srcId="{82FC6522-F57A-427B-B806-3C783884C828}" destId="{E3EB628B-457A-4BF3-9E12-6D0681373494}" srcOrd="3" destOrd="0" presId="urn:microsoft.com/office/officeart/2018/2/layout/IconVerticalSolidList"/>
    <dgm:cxn modelId="{376BF364-9EA6-42A8-8DF6-311DF2CD4515}" type="presParOf" srcId="{82FC6522-F57A-427B-B806-3C783884C828}" destId="{B9A0BF3E-A4F7-4864-80AD-536FB4EC05A5}" srcOrd="4" destOrd="0" presId="urn:microsoft.com/office/officeart/2018/2/layout/IconVerticalSolidList"/>
    <dgm:cxn modelId="{4956D935-ADF2-430C-845E-C70C17C87C98}" type="presParOf" srcId="{B9A0BF3E-A4F7-4864-80AD-536FB4EC05A5}" destId="{A3581124-BF15-4F3C-8AB1-F3A24F0A2280}" srcOrd="0" destOrd="0" presId="urn:microsoft.com/office/officeart/2018/2/layout/IconVerticalSolidList"/>
    <dgm:cxn modelId="{F71264EB-1C3A-4621-B098-6BD5C9005B23}" type="presParOf" srcId="{B9A0BF3E-A4F7-4864-80AD-536FB4EC05A5}" destId="{5E5DF581-0D8D-48EB-81CB-108D2644963D}" srcOrd="1" destOrd="0" presId="urn:microsoft.com/office/officeart/2018/2/layout/IconVerticalSolidList"/>
    <dgm:cxn modelId="{A7124BE3-1EF8-4D6C-9378-FBCB882B7875}" type="presParOf" srcId="{B9A0BF3E-A4F7-4864-80AD-536FB4EC05A5}" destId="{04972A58-7C03-492C-B6A9-30389C72D895}" srcOrd="2" destOrd="0" presId="urn:microsoft.com/office/officeart/2018/2/layout/IconVerticalSolidList"/>
    <dgm:cxn modelId="{B4C7579A-8954-4282-A549-8CC259D5C37B}" type="presParOf" srcId="{B9A0BF3E-A4F7-4864-80AD-536FB4EC05A5}" destId="{DD698048-0737-402A-8995-44B1E5B3CE68}" srcOrd="3" destOrd="0" presId="urn:microsoft.com/office/officeart/2018/2/layout/IconVerticalSolidList"/>
    <dgm:cxn modelId="{85331FB2-2416-47D6-88C2-145E87BCA845}" type="presParOf" srcId="{B9A0BF3E-A4F7-4864-80AD-536FB4EC05A5}" destId="{1DCA8603-5AF4-40E7-BE3F-439E7B134D44}" srcOrd="4" destOrd="0" presId="urn:microsoft.com/office/officeart/2018/2/layout/IconVerticalSolidList"/>
    <dgm:cxn modelId="{AF0FBD2D-D5E7-4EB8-AB81-3341F712943E}" type="presParOf" srcId="{82FC6522-F57A-427B-B806-3C783884C828}" destId="{562D4869-3334-4E1E-AA3D-73A835EDD1E1}" srcOrd="5" destOrd="0" presId="urn:microsoft.com/office/officeart/2018/2/layout/IconVerticalSolidList"/>
    <dgm:cxn modelId="{CA35F122-E8B8-42A6-A9C7-6F1392456B72}" type="presParOf" srcId="{82FC6522-F57A-427B-B806-3C783884C828}" destId="{E1A840AD-4FC2-410A-9D9B-97F9DEFFDC18}" srcOrd="6" destOrd="0" presId="urn:microsoft.com/office/officeart/2018/2/layout/IconVerticalSolidList"/>
    <dgm:cxn modelId="{08D22B79-864B-407A-8DF1-D7013FF09E4F}" type="presParOf" srcId="{E1A840AD-4FC2-410A-9D9B-97F9DEFFDC18}" destId="{E45F08F1-38CF-4099-B1A9-2ADE74CF64EE}" srcOrd="0" destOrd="0" presId="urn:microsoft.com/office/officeart/2018/2/layout/IconVerticalSolidList"/>
    <dgm:cxn modelId="{93AA5388-25F2-437B-A420-D818213074C3}" type="presParOf" srcId="{E1A840AD-4FC2-410A-9D9B-97F9DEFFDC18}" destId="{218F51C2-6DE5-487F-9BDD-9516A42F2FA4}" srcOrd="1" destOrd="0" presId="urn:microsoft.com/office/officeart/2018/2/layout/IconVerticalSolidList"/>
    <dgm:cxn modelId="{E5C4E26F-6F3E-4216-A0A7-DE5722039BFB}" type="presParOf" srcId="{E1A840AD-4FC2-410A-9D9B-97F9DEFFDC18}" destId="{C8B28CE3-8FA3-426B-BFAE-A1C59F242B4F}" srcOrd="2" destOrd="0" presId="urn:microsoft.com/office/officeart/2018/2/layout/IconVerticalSolidList"/>
    <dgm:cxn modelId="{5FEE35D1-6541-40C2-9F02-B9ECFACA8143}" type="presParOf" srcId="{E1A840AD-4FC2-410A-9D9B-97F9DEFFDC18}" destId="{E2997115-5615-454E-B43B-30DA92B5249C}" srcOrd="3" destOrd="0" presId="urn:microsoft.com/office/officeart/2018/2/layout/IconVerticalSolidList"/>
    <dgm:cxn modelId="{D202B520-27F2-4858-931B-D5754D62DD42}" type="presParOf" srcId="{E1A840AD-4FC2-410A-9D9B-97F9DEFFDC18}" destId="{D2121B60-3AD1-4B69-8C73-8439ADF718DB}" srcOrd="4" destOrd="0" presId="urn:microsoft.com/office/officeart/2018/2/layout/IconVerticalSolidList"/>
    <dgm:cxn modelId="{C68B4F2C-52BB-4203-80C1-CD0A4060EC08}" type="presParOf" srcId="{82FC6522-F57A-427B-B806-3C783884C828}" destId="{6FEDAF99-CB48-468D-9BE5-0D3197255AF6}" srcOrd="7" destOrd="0" presId="urn:microsoft.com/office/officeart/2018/2/layout/IconVerticalSolidList"/>
    <dgm:cxn modelId="{D92AC71D-48A4-4183-A4AC-6E04DCCCBDC4}" type="presParOf" srcId="{82FC6522-F57A-427B-B806-3C783884C828}" destId="{5E4A2BAB-7185-4E38-8B25-D0B1C25ACF1F}" srcOrd="8" destOrd="0" presId="urn:microsoft.com/office/officeart/2018/2/layout/IconVerticalSolidList"/>
    <dgm:cxn modelId="{867A6E56-BEC3-4AB3-B2F1-A5D9A84985F6}" type="presParOf" srcId="{5E4A2BAB-7185-4E38-8B25-D0B1C25ACF1F}" destId="{1FC22075-6D46-4128-A9B1-9012C1CC2E4F}" srcOrd="0" destOrd="0" presId="urn:microsoft.com/office/officeart/2018/2/layout/IconVerticalSolidList"/>
    <dgm:cxn modelId="{8EA24269-60FE-4101-9F66-668F6F75E0AA}" type="presParOf" srcId="{5E4A2BAB-7185-4E38-8B25-D0B1C25ACF1F}" destId="{3023FA59-9B70-4076-AAA0-47F8326FD9A9}" srcOrd="1" destOrd="0" presId="urn:microsoft.com/office/officeart/2018/2/layout/IconVerticalSolidList"/>
    <dgm:cxn modelId="{E8C94C85-205B-4A2A-AD40-036B334358C1}" type="presParOf" srcId="{5E4A2BAB-7185-4E38-8B25-D0B1C25ACF1F}" destId="{84988EEA-64E8-45E8-8501-AAD443FF4E8D}" srcOrd="2" destOrd="0" presId="urn:microsoft.com/office/officeart/2018/2/layout/IconVerticalSolidList"/>
    <dgm:cxn modelId="{4BE553C2-E6CE-4A71-80C2-0167AE6E39F1}" type="presParOf" srcId="{5E4A2BAB-7185-4E38-8B25-D0B1C25ACF1F}" destId="{D82ED652-C799-4CA1-95AD-97084CAC9B76}" srcOrd="3" destOrd="0" presId="urn:microsoft.com/office/officeart/2018/2/layout/IconVerticalSolidList"/>
    <dgm:cxn modelId="{FF2E30F3-3611-40D7-A819-B50F2FB7DCCD}" type="presParOf" srcId="{5E4A2BAB-7185-4E38-8B25-D0B1C25ACF1F}" destId="{0361AD47-9729-4307-8729-AE5FD01307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765CC-CD2A-4B7E-ACF0-93EA950F31D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7E60E-8657-441D-896A-176B56918F97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84A52-5E9E-49D4-8FF2-2CA33F210B8C}">
      <dsp:nvSpPr>
        <dsp:cNvPr id="0" name=""/>
        <dsp:cNvSpPr/>
      </dsp:nvSpPr>
      <dsp:spPr>
        <a:xfrm>
          <a:off x="836323" y="3399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Prompter agent</a:t>
          </a:r>
        </a:p>
      </dsp:txBody>
      <dsp:txXfrm>
        <a:off x="836323" y="3399"/>
        <a:ext cx="4732020" cy="724089"/>
      </dsp:txXfrm>
    </dsp:sp>
    <dsp:sp modelId="{81860343-5854-43D4-824E-82D94B270E93}">
      <dsp:nvSpPr>
        <dsp:cNvPr id="0" name=""/>
        <dsp:cNvSpPr/>
      </dsp:nvSpPr>
      <dsp:spPr>
        <a:xfrm>
          <a:off x="5568343" y="3399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GUI that cues student name to pronounce and starts recording</a:t>
          </a:r>
        </a:p>
      </dsp:txBody>
      <dsp:txXfrm>
        <a:off x="5568343" y="3399"/>
        <a:ext cx="4947256" cy="724089"/>
      </dsp:txXfrm>
    </dsp:sp>
    <dsp:sp modelId="{A64F8C59-E5B2-43AB-A4F5-FDC7EFD17A9E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4CDBD-8AAA-4E7E-968B-2D6947201E7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3340-45E1-4A4F-A6C9-DDC1C65D96E8}">
      <dsp:nvSpPr>
        <dsp:cNvPr id="0" name=""/>
        <dsp:cNvSpPr/>
      </dsp:nvSpPr>
      <dsp:spPr>
        <a:xfrm>
          <a:off x="836323" y="908511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Noise removal agent</a:t>
          </a:r>
        </a:p>
      </dsp:txBody>
      <dsp:txXfrm>
        <a:off x="836323" y="908511"/>
        <a:ext cx="4732020" cy="724089"/>
      </dsp:txXfrm>
    </dsp:sp>
    <dsp:sp modelId="{D8CAD32D-8297-46A1-9998-DD73587785B8}">
      <dsp:nvSpPr>
        <dsp:cNvPr id="0" name=""/>
        <dsp:cNvSpPr/>
      </dsp:nvSpPr>
      <dsp:spPr>
        <a:xfrm>
          <a:off x="5568343" y="908511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band-pass filtering to keep only vocal range frequencies (50hz - 8khz)</a:t>
          </a:r>
        </a:p>
      </dsp:txBody>
      <dsp:txXfrm>
        <a:off x="5568343" y="908511"/>
        <a:ext cx="4947256" cy="724089"/>
      </dsp:txXfrm>
    </dsp:sp>
    <dsp:sp modelId="{A3581124-BF15-4F3C-8AB1-F3A24F0A2280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F581-0D8D-48EB-81CB-108D2644963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98048-0737-402A-8995-44B1E5B3CE68}">
      <dsp:nvSpPr>
        <dsp:cNvPr id="0" name=""/>
        <dsp:cNvSpPr/>
      </dsp:nvSpPr>
      <dsp:spPr>
        <a:xfrm>
          <a:off x="836323" y="1813624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Normalization agent</a:t>
          </a:r>
        </a:p>
      </dsp:txBody>
      <dsp:txXfrm>
        <a:off x="836323" y="1813624"/>
        <a:ext cx="4732020" cy="724089"/>
      </dsp:txXfrm>
    </dsp:sp>
    <dsp:sp modelId="{1DCA8603-5AF4-40E7-BE3F-439E7B134D44}">
      <dsp:nvSpPr>
        <dsp:cNvPr id="0" name=""/>
        <dsp:cNvSpPr/>
      </dsp:nvSpPr>
      <dsp:spPr>
        <a:xfrm>
          <a:off x="5568343" y="1813624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Adjusts recording to optimal playback volume</a:t>
          </a:r>
        </a:p>
      </dsp:txBody>
      <dsp:txXfrm>
        <a:off x="5568343" y="1813624"/>
        <a:ext cx="4947256" cy="724089"/>
      </dsp:txXfrm>
    </dsp:sp>
    <dsp:sp modelId="{E45F08F1-38CF-4099-B1A9-2ADE74CF64EE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F51C2-6DE5-487F-9BDD-9516A42F2FA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97115-5615-454E-B43B-30DA92B5249C}">
      <dsp:nvSpPr>
        <dsp:cNvPr id="0" name=""/>
        <dsp:cNvSpPr/>
      </dsp:nvSpPr>
      <dsp:spPr>
        <a:xfrm>
          <a:off x="836323" y="2718736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Silence detection/truncation agent</a:t>
          </a:r>
        </a:p>
      </dsp:txBody>
      <dsp:txXfrm>
        <a:off x="836323" y="2718736"/>
        <a:ext cx="4732020" cy="724089"/>
      </dsp:txXfrm>
    </dsp:sp>
    <dsp:sp modelId="{D2121B60-3AD1-4B69-8C73-8439ADF718DB}">
      <dsp:nvSpPr>
        <dsp:cNvPr id="0" name=""/>
        <dsp:cNvSpPr/>
      </dsp:nvSpPr>
      <dsp:spPr>
        <a:xfrm>
          <a:off x="5568343" y="2718736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Detects and adjusts pre- and post- audio silence to 0.5s in audio file</a:t>
          </a:r>
        </a:p>
      </dsp:txBody>
      <dsp:txXfrm>
        <a:off x="5568343" y="2718736"/>
        <a:ext cx="4947256" cy="724089"/>
      </dsp:txXfrm>
    </dsp:sp>
    <dsp:sp modelId="{1FC22075-6D46-4128-A9B1-9012C1CC2E4F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3FA59-9B70-4076-AAA0-47F8326FD9A9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D652-C799-4CA1-95AD-97084CAC9B76}">
      <dsp:nvSpPr>
        <dsp:cNvPr id="0" name=""/>
        <dsp:cNvSpPr/>
      </dsp:nvSpPr>
      <dsp:spPr>
        <a:xfrm>
          <a:off x="836323" y="3623848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agent</a:t>
          </a:r>
        </a:p>
      </dsp:txBody>
      <dsp:txXfrm>
        <a:off x="836323" y="3623848"/>
        <a:ext cx="4732020" cy="724089"/>
      </dsp:txXfrm>
    </dsp:sp>
    <dsp:sp modelId="{0361AD47-9729-4307-8729-AE5FD01307A2}">
      <dsp:nvSpPr>
        <dsp:cNvPr id="0" name=""/>
        <dsp:cNvSpPr/>
      </dsp:nvSpPr>
      <dsp:spPr>
        <a:xfrm>
          <a:off x="5568343" y="3623848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Rename audio file to match student ID</a:t>
          </a:r>
        </a:p>
      </dsp:txBody>
      <dsp:txXfrm>
        <a:off x="5568343" y="3623848"/>
        <a:ext cx="494725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5456-216F-442E-B630-3BA58588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45D64-C5A5-48EA-8A80-3C537DD6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74C6-F361-411A-BCB3-64B50B5E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4594-BE3F-4B94-82C3-0AEEF77B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52B4-B381-43AE-B345-DAE58885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4E4-8E47-440F-B5FD-181E2733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1389A-818F-4F63-BB8D-B9C7693E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1D0C-1869-4084-A455-16CF39AA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4F93-2293-44CF-883C-EB42622B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6507-A34D-45CE-9F7F-849D2B81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A239A-4FF6-41CC-B67F-13954CD58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E3F6-A890-4F06-9541-6E5A6F3F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13A2-03C7-4963-95C9-C7168AA5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8755-5D8F-402D-9B39-F42BC8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3005-45CE-4C35-A6FF-E1A5934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ED5C-B219-4E77-BDB5-4DA2449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3AA0-BD90-42ED-995B-B964F382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1DC3-7E36-4B53-A856-492ACCC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3B4F-F435-46E9-9653-8EE9EA30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2842-F6A2-4133-9C2F-6FCF5FB8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A3B2-8468-4588-9FF1-E7AB6E88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1A48-7AA4-4935-A5B9-3622E6AE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9943-2BBA-436C-BAC5-0D845ABA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B5E6-016A-4646-AE58-75ED090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0CCD-B02D-499F-9D80-1A3A519A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FD50-9BB0-4A51-B30B-99A8BB43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665A-3D39-4C1C-BEFF-200D0913C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133D-8096-4F51-B3CC-99D6A9D85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C7026-53B9-4D1A-9DE5-F3A66E0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72E3-F1A9-4392-956E-FA1F940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F793-638F-4A17-92EE-A9A9E83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90D-A285-4A45-A796-E3F214B7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476E-57CB-499D-BE8C-EA61A6C6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6669-8218-42EB-AB13-CD29F399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419F4-CCF0-44E4-A9D5-43FA906D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22DEB-9362-4134-AC3F-DBB67852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8C414-48E0-4E8B-8301-7A10285C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10AA-DBF3-40A3-9213-FF7A6146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F8397-1F1C-498F-8DF5-3833D40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3A1E-D7AD-475D-B9C0-6F532853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FDDE1-0730-4997-A27B-2B85EE1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98F61-D1BF-4088-BF7D-EAF42B03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E20C5-49E4-45F7-BEAF-42BF1170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788DD-3A82-408B-9504-76FD81BF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EE1CB-107B-4C77-AC57-C2D1D9DD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2FE64-6719-400C-97CC-EA128422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A017-8E5F-4A6E-A1A1-3EFFE7AD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B69E-2AD4-4328-A4B0-07AEECBC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00A9-B0CF-4DF2-BBB5-6A9885A8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DD60-9636-45D9-BD9D-4C08A98D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3D868-1EDC-44F5-9A25-C574A1E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0EA91-62CD-42EB-9C34-CA87ADF3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958-1E9A-4227-BBDA-A3D5645D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D1CBE-5120-42D6-817B-09F325FE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26AD9-99BD-4AA0-98EB-CD76B300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4DDC-F61F-42B1-8757-EF385241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812A-CD83-4468-9F0C-3033A264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C8C5-A14E-40EF-AB56-59D721EA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0568C-8C96-40EB-9B5F-CDC39F88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AEA04-5652-4386-AC84-B2611B90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026D-B20B-47FE-8B8C-DBBF9875D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E516-0A6C-4E57-98E2-DC5529F05B7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B0C2C-3608-4938-87E1-283AC8448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9823-9FEF-4482-8D5E-1C9EAB9A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ADA8-E2E4-441D-9D05-57BCC3E1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542-9568-4C20-B9BA-3FCBE1004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Recorder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9F53-71C0-41B0-9F27-D2A7E6532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system functionalities to ISA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13674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981-DEDF-4E0C-81B3-63AE4D2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automation bot (RPA)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C1F7-AC6E-45C8-BCFC-984BFEFA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Recording Task (Performed by audio technician)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Record name read by voice talent </a:t>
            </a:r>
          </a:p>
          <a:p>
            <a:r>
              <a:rPr lang="en-US" dirty="0"/>
              <a:t>Remove background room noise (if any)</a:t>
            </a:r>
          </a:p>
          <a:p>
            <a:r>
              <a:rPr lang="en-US" dirty="0"/>
              <a:t>Normalize audio to optimal playback volume</a:t>
            </a:r>
          </a:p>
          <a:p>
            <a:r>
              <a:rPr lang="en-US" dirty="0"/>
              <a:t>Adjust pre- and post- recording silence to 0.5 seconds</a:t>
            </a:r>
          </a:p>
          <a:p>
            <a:r>
              <a:rPr lang="en-US" dirty="0"/>
              <a:t>Save audio file as &lt;Student ID&gt;.wav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9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3C2F-092C-43A4-87C9-86DEC245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agent system (for task automation)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175AF-60CC-438F-84AF-9035CE29D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00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6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Recorder Automation</vt:lpstr>
      <vt:lpstr>Task automation bot (RPA)</vt:lpstr>
      <vt:lpstr>Multi agent system (for task automation)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Recorder Automation</dc:title>
  <dc:creator>Vincent</dc:creator>
  <cp:lastModifiedBy>Vincent</cp:lastModifiedBy>
  <cp:revision>1</cp:revision>
  <dcterms:created xsi:type="dcterms:W3CDTF">2021-04-26T07:48:53Z</dcterms:created>
  <dcterms:modified xsi:type="dcterms:W3CDTF">2021-04-26T07:55:36Z</dcterms:modified>
</cp:coreProperties>
</file>