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16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18/02/16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4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18/02/16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2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18/02/16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81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18/02/16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18/02/16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32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18/02/16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9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18/02/16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46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18/02/16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10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18/02/16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08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18/02/16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25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18/02/16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87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9B8A0-2010-D049-9C6F-80F523004025}" type="datetimeFigureOut">
              <a:rPr lang="fr-FR" smtClean="0"/>
              <a:t>18/02/16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21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r 12"/>
          <p:cNvGrpSpPr/>
          <p:nvPr/>
        </p:nvGrpSpPr>
        <p:grpSpPr>
          <a:xfrm>
            <a:off x="687098" y="646286"/>
            <a:ext cx="1072445" cy="1030111"/>
            <a:chOff x="687098" y="677333"/>
            <a:chExt cx="1072445" cy="103011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687098" y="677333"/>
              <a:ext cx="1072445" cy="1030111"/>
            </a:xfrm>
            <a:prstGeom prst="round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086" y="791050"/>
              <a:ext cx="728359" cy="782340"/>
            </a:xfrm>
            <a:prstGeom prst="rect">
              <a:avLst/>
            </a:prstGeom>
          </p:spPr>
        </p:pic>
      </p:grpSp>
      <p:grpSp>
        <p:nvGrpSpPr>
          <p:cNvPr id="14" name="Grouper 13"/>
          <p:cNvGrpSpPr/>
          <p:nvPr/>
        </p:nvGrpSpPr>
        <p:grpSpPr>
          <a:xfrm>
            <a:off x="2298699" y="646286"/>
            <a:ext cx="1128890" cy="1072445"/>
            <a:chOff x="2298699" y="646286"/>
            <a:chExt cx="1128890" cy="1072445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2355144" y="677333"/>
              <a:ext cx="1072445" cy="1030111"/>
            </a:xfrm>
            <a:prstGeom prst="round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8699" y="646286"/>
              <a:ext cx="1072445" cy="1072445"/>
            </a:xfrm>
            <a:prstGeom prst="rect">
              <a:avLst/>
            </a:prstGeom>
          </p:spPr>
        </p:pic>
      </p:grpSp>
      <p:grpSp>
        <p:nvGrpSpPr>
          <p:cNvPr id="16" name="Grouper 15"/>
          <p:cNvGrpSpPr/>
          <p:nvPr/>
        </p:nvGrpSpPr>
        <p:grpSpPr>
          <a:xfrm>
            <a:off x="4017433" y="646286"/>
            <a:ext cx="1072445" cy="1030111"/>
            <a:chOff x="4059766" y="660397"/>
            <a:chExt cx="1072445" cy="103011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4059766" y="660397"/>
              <a:ext cx="1072445" cy="1030111"/>
            </a:xfrm>
            <a:prstGeom prst="round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9411" y="901700"/>
              <a:ext cx="563033" cy="563033"/>
            </a:xfrm>
            <a:prstGeom prst="rect">
              <a:avLst/>
            </a:prstGeom>
          </p:spPr>
        </p:pic>
      </p:grpSp>
      <p:sp>
        <p:nvSpPr>
          <p:cNvPr id="18" name="Rectangle à coins arrondis 17"/>
          <p:cNvSpPr/>
          <p:nvPr/>
        </p:nvSpPr>
        <p:spPr>
          <a:xfrm>
            <a:off x="701322" y="2136424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2349500" y="2136424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4011789" y="2136424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75" y="3649960"/>
            <a:ext cx="728359" cy="78234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988" y="3536243"/>
            <a:ext cx="1072445" cy="107244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367" y="3777546"/>
            <a:ext cx="563033" cy="563033"/>
          </a:xfrm>
          <a:prstGeom prst="rect">
            <a:avLst/>
          </a:prstGeom>
        </p:spPr>
      </p:pic>
      <p:sp>
        <p:nvSpPr>
          <p:cNvPr id="31" name="Rectangle à coins arrondis 30"/>
          <p:cNvSpPr/>
          <p:nvPr/>
        </p:nvSpPr>
        <p:spPr>
          <a:xfrm>
            <a:off x="712611" y="4984048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2360789" y="4984048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4023078" y="4984048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11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861540" y="354843"/>
            <a:ext cx="3324584" cy="2590439"/>
            <a:chOff x="804457" y="1139633"/>
            <a:chExt cx="3324584" cy="2590439"/>
          </a:xfrm>
        </p:grpSpPr>
        <p:grpSp>
          <p:nvGrpSpPr>
            <p:cNvPr id="5" name="Grouper 4"/>
            <p:cNvGrpSpPr/>
            <p:nvPr/>
          </p:nvGrpSpPr>
          <p:grpSpPr>
            <a:xfrm>
              <a:off x="2193310" y="2203672"/>
              <a:ext cx="1935731" cy="1526400"/>
              <a:chOff x="1126378" y="1252522"/>
              <a:chExt cx="1935731" cy="1526400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1126378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1284758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1579444" y="1252522"/>
                <a:ext cx="1029600" cy="1526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1910512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2205197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2596209" y="2185366"/>
                <a:ext cx="125724" cy="312300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" name="Grouper 5"/>
            <p:cNvGrpSpPr/>
            <p:nvPr/>
          </p:nvGrpSpPr>
          <p:grpSpPr>
            <a:xfrm>
              <a:off x="1546354" y="1139633"/>
              <a:ext cx="1935731" cy="1526400"/>
              <a:chOff x="1126378" y="1252522"/>
              <a:chExt cx="1935731" cy="1526400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126378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4758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79444" y="1252522"/>
                <a:ext cx="1029600" cy="1526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1910512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205197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2596209" y="2185366"/>
                <a:ext cx="125724" cy="312300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" name="Grouper 6"/>
            <p:cNvGrpSpPr/>
            <p:nvPr/>
          </p:nvGrpSpPr>
          <p:grpSpPr>
            <a:xfrm>
              <a:off x="804457" y="2203672"/>
              <a:ext cx="1935731" cy="1526400"/>
              <a:chOff x="1126378" y="1252522"/>
              <a:chExt cx="1935731" cy="1526400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1126378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1284758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1579444" y="1252522"/>
                <a:ext cx="1029600" cy="1526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1910512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2205197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2596209" y="2185366"/>
                <a:ext cx="125724" cy="312300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6" name="Grouper 25"/>
          <p:cNvGrpSpPr/>
          <p:nvPr/>
        </p:nvGrpSpPr>
        <p:grpSpPr>
          <a:xfrm>
            <a:off x="5065889" y="705556"/>
            <a:ext cx="2427111" cy="1903971"/>
            <a:chOff x="5065889" y="705556"/>
            <a:chExt cx="2427111" cy="1903971"/>
          </a:xfrm>
        </p:grpSpPr>
        <p:sp>
          <p:nvSpPr>
            <p:cNvPr id="27" name="Rectangle à coins arrondis 26"/>
            <p:cNvSpPr/>
            <p:nvPr/>
          </p:nvSpPr>
          <p:spPr>
            <a:xfrm>
              <a:off x="5065889" y="705556"/>
              <a:ext cx="2427111" cy="43407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5065889" y="1440503"/>
              <a:ext cx="2427111" cy="43407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5065889" y="2175450"/>
              <a:ext cx="2427111" cy="43407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" name="Image 2" descr="bott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99" y="3259667"/>
            <a:ext cx="2540000" cy="2540000"/>
          </a:xfrm>
          <a:prstGeom prst="rect">
            <a:avLst/>
          </a:prstGeom>
        </p:spPr>
      </p:pic>
      <p:grpSp>
        <p:nvGrpSpPr>
          <p:cNvPr id="41" name="Grouper 40"/>
          <p:cNvGrpSpPr/>
          <p:nvPr/>
        </p:nvGrpSpPr>
        <p:grpSpPr>
          <a:xfrm>
            <a:off x="823530" y="3506072"/>
            <a:ext cx="1919745" cy="2509621"/>
            <a:chOff x="823530" y="3506072"/>
            <a:chExt cx="1919745" cy="2509621"/>
          </a:xfrm>
        </p:grpSpPr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653951">
              <a:off x="823530" y="3506072"/>
              <a:ext cx="1114150" cy="1114150"/>
            </a:xfrm>
            <a:prstGeom prst="rect">
              <a:avLst/>
            </a:prstGeom>
          </p:spPr>
        </p:pic>
        <p:grpSp>
          <p:nvGrpSpPr>
            <p:cNvPr id="39" name="Grouper 38"/>
            <p:cNvGrpSpPr/>
            <p:nvPr/>
          </p:nvGrpSpPr>
          <p:grpSpPr>
            <a:xfrm>
              <a:off x="1170386" y="4454874"/>
              <a:ext cx="1284604" cy="1560819"/>
              <a:chOff x="431643" y="3301154"/>
              <a:chExt cx="1284604" cy="1560819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431643" y="3676971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857945" y="3676971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1284247" y="3676971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642143" y="4053471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1076745" y="4053471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860935" y="4429973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636835" y="3301154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1071437" y="3301154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864792" flipH="1">
              <a:off x="1846523" y="3769317"/>
              <a:ext cx="896752" cy="896752"/>
            </a:xfrm>
            <a:prstGeom prst="rect">
              <a:avLst/>
            </a:prstGeom>
          </p:spPr>
        </p:pic>
      </p:grpSp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11" y="4126241"/>
            <a:ext cx="1630752" cy="16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3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2" y="519491"/>
            <a:ext cx="2592962" cy="25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18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Macintosh PowerPoint</Application>
  <PresentationFormat>Présentation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 V</dc:creator>
  <cp:lastModifiedBy>G V</cp:lastModifiedBy>
  <cp:revision>11</cp:revision>
  <dcterms:created xsi:type="dcterms:W3CDTF">2015-11-26T20:24:43Z</dcterms:created>
  <dcterms:modified xsi:type="dcterms:W3CDTF">2016-02-18T20:58:14Z</dcterms:modified>
</cp:coreProperties>
</file>