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8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1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8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26CB-3C55-2445-AA0F-D47FF5C30BA7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B7F-DFDE-3043-B791-4DD6759909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0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2943975" y="1688346"/>
            <a:ext cx="2915112" cy="2943780"/>
            <a:chOff x="2943975" y="1688346"/>
            <a:chExt cx="2915112" cy="294378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943975" y="1688346"/>
              <a:ext cx="2915112" cy="2943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067969" y="1828072"/>
              <a:ext cx="2667125" cy="2664328"/>
            </a:xfrm>
            <a:prstGeom prst="ellipse">
              <a:avLst/>
            </a:prstGeom>
            <a:noFill/>
            <a:ln w="79375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531" y="1890236"/>
              <a:ext cx="2540000" cy="2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106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 V</dc:creator>
  <cp:lastModifiedBy>G V</cp:lastModifiedBy>
  <cp:revision>2</cp:revision>
  <dcterms:created xsi:type="dcterms:W3CDTF">2016-04-08T21:05:13Z</dcterms:created>
  <dcterms:modified xsi:type="dcterms:W3CDTF">2016-04-08T21:18:04Z</dcterms:modified>
</cp:coreProperties>
</file>