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4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46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6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7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07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8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3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88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0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E989-5FC3-5745-A2D3-518FB16C4A55}" type="datetimeFigureOut">
              <a:rPr lang="fr-FR" smtClean="0"/>
              <a:t>24/07/16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E7AB-6C88-7A46-9EC6-8B0828B70A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5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645547" y="1640341"/>
            <a:ext cx="261839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/>
          <p:nvPr/>
        </p:nvSpPr>
        <p:spPr>
          <a:xfrm>
            <a:off x="3645547" y="1850271"/>
            <a:ext cx="261839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>
            <a:off x="3645547" y="2060201"/>
            <a:ext cx="261839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3645547" y="2270131"/>
            <a:ext cx="261839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/>
          <p:cNvSpPr/>
          <p:nvPr/>
        </p:nvSpPr>
        <p:spPr>
          <a:xfrm>
            <a:off x="3645547" y="2480061"/>
            <a:ext cx="261839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>
            <a:off x="3645547" y="2689991"/>
            <a:ext cx="261839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>
            <a:off x="3645547" y="2899921"/>
            <a:ext cx="261839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/>
          <p:cNvSpPr/>
          <p:nvPr/>
        </p:nvSpPr>
        <p:spPr>
          <a:xfrm>
            <a:off x="3645547" y="3109851"/>
            <a:ext cx="261839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/>
          <p:cNvSpPr/>
          <p:nvPr/>
        </p:nvSpPr>
        <p:spPr>
          <a:xfrm>
            <a:off x="3645547" y="3319781"/>
            <a:ext cx="261839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3645547" y="3529708"/>
            <a:ext cx="261839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5054601" y="2717802"/>
            <a:ext cx="613832" cy="543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5216134" y="3260855"/>
            <a:ext cx="452299" cy="406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563533" y="1710267"/>
            <a:ext cx="135467" cy="1961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4698999" y="3260855"/>
            <a:ext cx="517135" cy="411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3645547" y="1363133"/>
            <a:ext cx="943369" cy="2098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3645547" y="1363133"/>
            <a:ext cx="2027120" cy="2308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215467" y="1710268"/>
            <a:ext cx="135467" cy="10075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07386" y="1710267"/>
            <a:ext cx="135467" cy="1956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16200000">
            <a:off x="4629162" y="1996028"/>
            <a:ext cx="135468" cy="1308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 rot="16200000">
            <a:off x="4629162" y="1123961"/>
            <a:ext cx="135468" cy="1308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4699000" y="3261342"/>
            <a:ext cx="516467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400000">
            <a:off x="4404540" y="1609241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 rot="5400000">
            <a:off x="4254107" y="1609241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/>
          <p:nvPr/>
        </p:nvCxnSpPr>
        <p:spPr>
          <a:xfrm flipV="1">
            <a:off x="4567766" y="1573015"/>
            <a:ext cx="0" cy="13212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er 46"/>
          <p:cNvGrpSpPr/>
          <p:nvPr/>
        </p:nvGrpSpPr>
        <p:grpSpPr>
          <a:xfrm>
            <a:off x="4290334" y="1843054"/>
            <a:ext cx="273199" cy="748800"/>
            <a:chOff x="4290334" y="1843054"/>
            <a:chExt cx="273199" cy="748800"/>
          </a:xfrm>
        </p:grpSpPr>
        <p:sp>
          <p:nvSpPr>
            <p:cNvPr id="29" name="Rectangle 28"/>
            <p:cNvSpPr/>
            <p:nvPr/>
          </p:nvSpPr>
          <p:spPr>
            <a:xfrm rot="5400000">
              <a:off x="3973816" y="2164698"/>
              <a:ext cx="697835" cy="6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4406508" y="1884407"/>
              <a:ext cx="137252" cy="6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4440766" y="1993899"/>
              <a:ext cx="122767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 rot="5400000">
              <a:off x="4406508" y="2036807"/>
              <a:ext cx="137252" cy="6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4406508" y="2299272"/>
              <a:ext cx="137252" cy="6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4406508" y="2444990"/>
              <a:ext cx="137252" cy="64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4440766" y="2400298"/>
              <a:ext cx="122767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563533" y="1843054"/>
              <a:ext cx="0" cy="74880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 rot="5400000">
            <a:off x="4177907" y="2835356"/>
            <a:ext cx="289654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 rot="5400000">
            <a:off x="4406508" y="2759154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4440766" y="2868646"/>
            <a:ext cx="122767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4406508" y="2911554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5400000">
            <a:off x="4334393" y="3246134"/>
            <a:ext cx="279514" cy="628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4563532" y="2717801"/>
            <a:ext cx="1" cy="28452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16200000">
            <a:off x="4235441" y="2784318"/>
            <a:ext cx="135467" cy="571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 rot="5400000">
            <a:off x="4404539" y="3571061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 rot="5400000">
            <a:off x="4254107" y="3565934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 flipV="1">
            <a:off x="4563531" y="3529708"/>
            <a:ext cx="1" cy="142379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4563531" y="3132783"/>
            <a:ext cx="1" cy="28452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5400000">
            <a:off x="4183961" y="3246134"/>
            <a:ext cx="279514" cy="628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74"/>
          <p:cNvCxnSpPr/>
          <p:nvPr/>
        </p:nvCxnSpPr>
        <p:spPr>
          <a:xfrm>
            <a:off x="4899938" y="2722928"/>
            <a:ext cx="310134" cy="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4698999" y="3261342"/>
            <a:ext cx="1" cy="41575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5050367" y="2745760"/>
            <a:ext cx="0" cy="92120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699000" y="2281442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4885266" y="2281442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5084234" y="2281442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 rot="5400000">
            <a:off x="4705774" y="2481306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 86"/>
          <p:cNvSpPr/>
          <p:nvPr/>
        </p:nvSpPr>
        <p:spPr>
          <a:xfrm rot="5400000">
            <a:off x="4858174" y="2481306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 rot="5400000">
            <a:off x="5018375" y="2481306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5350935" y="2445080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5537201" y="2445080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5355168" y="2281442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5541434" y="2281442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5355168" y="2105433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5541434" y="2105433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5355168" y="1929099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5541434" y="1929099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5355168" y="1767020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5541434" y="1767020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5350934" y="1622107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5537200" y="1622107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>
            <a:off x="4699000" y="2114880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>
            <a:off x="4885266" y="2114880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5084234" y="2114880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4699000" y="1929099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4885266" y="1929099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5084234" y="1929099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4682735" y="1557307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4885933" y="1557307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5084901" y="1557307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4682735" y="1430307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4885933" y="1430307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5084901" y="1430307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5073432" y="2722929"/>
            <a:ext cx="3918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dirty="0" smtClean="0"/>
              <a:t>CAISSES</a:t>
            </a:r>
            <a:endParaRPr lang="fr-FR" sz="5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5216134" y="3324064"/>
            <a:ext cx="4522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/>
              <a:t>CUISINES</a:t>
            </a:r>
            <a:endParaRPr lang="fr-FR" sz="500" dirty="0"/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5355168" y="2722928"/>
            <a:ext cx="313265" cy="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350935" y="2608715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/>
          <p:nvPr/>
        </p:nvSpPr>
        <p:spPr>
          <a:xfrm>
            <a:off x="5537201" y="2608715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4732868" y="3151104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4919134" y="3151104"/>
            <a:ext cx="131233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 rot="5400000">
            <a:off x="4704476" y="2762494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8" name="Rectangle 137"/>
          <p:cNvSpPr/>
          <p:nvPr/>
        </p:nvSpPr>
        <p:spPr>
          <a:xfrm rot="5400000">
            <a:off x="4708709" y="2944613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ectangle 138"/>
          <p:cNvSpPr/>
          <p:nvPr/>
        </p:nvSpPr>
        <p:spPr>
          <a:xfrm rot="5400000">
            <a:off x="4882908" y="2763387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/>
          <p:cNvSpPr/>
          <p:nvPr/>
        </p:nvSpPr>
        <p:spPr>
          <a:xfrm rot="5400000">
            <a:off x="4887141" y="2945506"/>
            <a:ext cx="137252" cy="6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2" name="Arc 141"/>
          <p:cNvSpPr/>
          <p:nvPr/>
        </p:nvSpPr>
        <p:spPr>
          <a:xfrm>
            <a:off x="3979333" y="1890669"/>
            <a:ext cx="194734" cy="381982"/>
          </a:xfrm>
          <a:prstGeom prst="arc">
            <a:avLst/>
          </a:prstGeom>
          <a:ln w="698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Arc 142"/>
          <p:cNvSpPr/>
          <p:nvPr/>
        </p:nvSpPr>
        <p:spPr>
          <a:xfrm flipV="1">
            <a:off x="3979333" y="2546016"/>
            <a:ext cx="194734" cy="381982"/>
          </a:xfrm>
          <a:prstGeom prst="arc">
            <a:avLst/>
          </a:prstGeom>
          <a:ln w="698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Arc 143"/>
          <p:cNvSpPr/>
          <p:nvPr/>
        </p:nvSpPr>
        <p:spPr>
          <a:xfrm flipV="1">
            <a:off x="3979333" y="2103700"/>
            <a:ext cx="194734" cy="381982"/>
          </a:xfrm>
          <a:prstGeom prst="arc">
            <a:avLst/>
          </a:prstGeom>
          <a:ln w="6985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2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5895101" y="838200"/>
            <a:ext cx="1483599" cy="2899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1612899" y="4277448"/>
            <a:ext cx="708081" cy="2191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4782404" y="838199"/>
            <a:ext cx="1112698" cy="19219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612900" y="838199"/>
            <a:ext cx="5765800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782404" y="871917"/>
            <a:ext cx="0" cy="1888215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782404" y="2760132"/>
            <a:ext cx="1112698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895102" y="2760132"/>
            <a:ext cx="0" cy="977826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895102" y="3737958"/>
            <a:ext cx="1483598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7378700" y="838199"/>
            <a:ext cx="0" cy="5630927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1612900" y="6469126"/>
            <a:ext cx="5765801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2320981" y="4277448"/>
            <a:ext cx="0" cy="2191678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1612900" y="4277448"/>
            <a:ext cx="708081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1612900" y="838200"/>
            <a:ext cx="0" cy="5630926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838700" y="1161726"/>
            <a:ext cx="615553" cy="12523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CAISSES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25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</Words>
  <Application>Microsoft Macintosh PowerPoint</Application>
  <PresentationFormat>Présentation à l'écran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 V</dc:creator>
  <cp:lastModifiedBy>G V</cp:lastModifiedBy>
  <cp:revision>8</cp:revision>
  <dcterms:created xsi:type="dcterms:W3CDTF">2016-07-18T19:33:20Z</dcterms:created>
  <dcterms:modified xsi:type="dcterms:W3CDTF">2016-07-24T19:27:49Z</dcterms:modified>
</cp:coreProperties>
</file>