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-15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9B8A0-2010-D049-9C6F-80F523004025}" type="datetimeFigureOut">
              <a:rPr lang="fr-FR" smtClean="0"/>
              <a:t>06/02/16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0F9DD-C486-A043-871E-68FC9E784DA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7448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9B8A0-2010-D049-9C6F-80F523004025}" type="datetimeFigureOut">
              <a:rPr lang="fr-FR" smtClean="0"/>
              <a:t>06/02/16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0F9DD-C486-A043-871E-68FC9E784DA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27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9B8A0-2010-D049-9C6F-80F523004025}" type="datetimeFigureOut">
              <a:rPr lang="fr-FR" smtClean="0"/>
              <a:t>06/02/16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0F9DD-C486-A043-871E-68FC9E784DA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781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9B8A0-2010-D049-9C6F-80F523004025}" type="datetimeFigureOut">
              <a:rPr lang="fr-FR" smtClean="0"/>
              <a:t>06/02/16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0F9DD-C486-A043-871E-68FC9E784DA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57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9B8A0-2010-D049-9C6F-80F523004025}" type="datetimeFigureOut">
              <a:rPr lang="fr-FR" smtClean="0"/>
              <a:t>06/02/16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0F9DD-C486-A043-871E-68FC9E784DA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0328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9B8A0-2010-D049-9C6F-80F523004025}" type="datetimeFigureOut">
              <a:rPr lang="fr-FR" smtClean="0"/>
              <a:t>06/02/16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0F9DD-C486-A043-871E-68FC9E784DA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5593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9B8A0-2010-D049-9C6F-80F523004025}" type="datetimeFigureOut">
              <a:rPr lang="fr-FR" smtClean="0"/>
              <a:t>06/02/16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0F9DD-C486-A043-871E-68FC9E784DA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2462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9B8A0-2010-D049-9C6F-80F523004025}" type="datetimeFigureOut">
              <a:rPr lang="fr-FR" smtClean="0"/>
              <a:t>06/02/16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0F9DD-C486-A043-871E-68FC9E784DA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2107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9B8A0-2010-D049-9C6F-80F523004025}" type="datetimeFigureOut">
              <a:rPr lang="fr-FR" smtClean="0"/>
              <a:t>06/02/16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0F9DD-C486-A043-871E-68FC9E784DA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1083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9B8A0-2010-D049-9C6F-80F523004025}" type="datetimeFigureOut">
              <a:rPr lang="fr-FR" smtClean="0"/>
              <a:t>06/02/16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0F9DD-C486-A043-871E-68FC9E784DA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1250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9B8A0-2010-D049-9C6F-80F523004025}" type="datetimeFigureOut">
              <a:rPr lang="fr-FR" smtClean="0"/>
              <a:t>06/02/16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0F9DD-C486-A043-871E-68FC9E784DA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9875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29B8A0-2010-D049-9C6F-80F523004025}" type="datetimeFigureOut">
              <a:rPr lang="fr-FR" smtClean="0"/>
              <a:t>06/02/16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0F9DD-C486-A043-871E-68FC9E784DA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0211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er 12"/>
          <p:cNvGrpSpPr/>
          <p:nvPr/>
        </p:nvGrpSpPr>
        <p:grpSpPr>
          <a:xfrm>
            <a:off x="687098" y="646286"/>
            <a:ext cx="1072445" cy="1030111"/>
            <a:chOff x="687098" y="677333"/>
            <a:chExt cx="1072445" cy="1030111"/>
          </a:xfrm>
        </p:grpSpPr>
        <p:sp>
          <p:nvSpPr>
            <p:cNvPr id="4" name="Rectangle à coins arrondis 3"/>
            <p:cNvSpPr/>
            <p:nvPr/>
          </p:nvSpPr>
          <p:spPr>
            <a:xfrm>
              <a:off x="687098" y="677333"/>
              <a:ext cx="1072445" cy="1030111"/>
            </a:xfrm>
            <a:prstGeom prst="roundRect">
              <a:avLst/>
            </a:prstGeom>
            <a:noFill/>
            <a:ln w="762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7" name="Imag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52086" y="791050"/>
              <a:ext cx="728359" cy="782340"/>
            </a:xfrm>
            <a:prstGeom prst="rect">
              <a:avLst/>
            </a:prstGeom>
          </p:spPr>
        </p:pic>
      </p:grpSp>
      <p:grpSp>
        <p:nvGrpSpPr>
          <p:cNvPr id="14" name="Grouper 13"/>
          <p:cNvGrpSpPr/>
          <p:nvPr/>
        </p:nvGrpSpPr>
        <p:grpSpPr>
          <a:xfrm>
            <a:off x="2298699" y="646286"/>
            <a:ext cx="1128890" cy="1072445"/>
            <a:chOff x="2298699" y="646286"/>
            <a:chExt cx="1128890" cy="1072445"/>
          </a:xfrm>
        </p:grpSpPr>
        <p:sp>
          <p:nvSpPr>
            <p:cNvPr id="10" name="Rectangle à coins arrondis 9"/>
            <p:cNvSpPr/>
            <p:nvPr/>
          </p:nvSpPr>
          <p:spPr>
            <a:xfrm>
              <a:off x="2355144" y="677333"/>
              <a:ext cx="1072445" cy="1030111"/>
            </a:xfrm>
            <a:prstGeom prst="roundRect">
              <a:avLst/>
            </a:prstGeom>
            <a:noFill/>
            <a:ln w="762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9" name="Imag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98699" y="646286"/>
              <a:ext cx="1072445" cy="1072445"/>
            </a:xfrm>
            <a:prstGeom prst="rect">
              <a:avLst/>
            </a:prstGeom>
          </p:spPr>
        </p:pic>
      </p:grpSp>
      <p:grpSp>
        <p:nvGrpSpPr>
          <p:cNvPr id="16" name="Grouper 15"/>
          <p:cNvGrpSpPr/>
          <p:nvPr/>
        </p:nvGrpSpPr>
        <p:grpSpPr>
          <a:xfrm>
            <a:off x="4017433" y="646286"/>
            <a:ext cx="1072445" cy="1030111"/>
            <a:chOff x="4059766" y="660397"/>
            <a:chExt cx="1072445" cy="1030111"/>
          </a:xfrm>
        </p:grpSpPr>
        <p:sp>
          <p:nvSpPr>
            <p:cNvPr id="11" name="Rectangle à coins arrondis 10"/>
            <p:cNvSpPr/>
            <p:nvPr/>
          </p:nvSpPr>
          <p:spPr>
            <a:xfrm>
              <a:off x="4059766" y="660397"/>
              <a:ext cx="1072445" cy="1030111"/>
            </a:xfrm>
            <a:prstGeom prst="roundRect">
              <a:avLst/>
            </a:prstGeom>
            <a:noFill/>
            <a:ln w="762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5" name="Image 1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19411" y="901700"/>
              <a:ext cx="563033" cy="563033"/>
            </a:xfrm>
            <a:prstGeom prst="rect">
              <a:avLst/>
            </a:prstGeom>
          </p:spPr>
        </p:pic>
      </p:grpSp>
      <p:sp>
        <p:nvSpPr>
          <p:cNvPr id="18" name="Rectangle à coins arrondis 17"/>
          <p:cNvSpPr/>
          <p:nvPr/>
        </p:nvSpPr>
        <p:spPr>
          <a:xfrm>
            <a:off x="701322" y="2136424"/>
            <a:ext cx="1072445" cy="1030111"/>
          </a:xfrm>
          <a:prstGeom prst="roundRect">
            <a:avLst/>
          </a:prstGeom>
          <a:noFill/>
          <a:ln w="762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à coins arrondis 19"/>
          <p:cNvSpPr/>
          <p:nvPr/>
        </p:nvSpPr>
        <p:spPr>
          <a:xfrm>
            <a:off x="2349500" y="2136424"/>
            <a:ext cx="1072445" cy="1030111"/>
          </a:xfrm>
          <a:prstGeom prst="roundRect">
            <a:avLst/>
          </a:prstGeom>
          <a:noFill/>
          <a:ln w="762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à coins arrondis 20"/>
          <p:cNvSpPr/>
          <p:nvPr/>
        </p:nvSpPr>
        <p:spPr>
          <a:xfrm>
            <a:off x="4011789" y="2136424"/>
            <a:ext cx="1072445" cy="1030111"/>
          </a:xfrm>
          <a:prstGeom prst="roundRect">
            <a:avLst/>
          </a:prstGeom>
          <a:noFill/>
          <a:ln w="762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4" name="Imag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375" y="3649960"/>
            <a:ext cx="728359" cy="782340"/>
          </a:xfrm>
          <a:prstGeom prst="rect">
            <a:avLst/>
          </a:prstGeom>
        </p:spPr>
      </p:pic>
      <p:pic>
        <p:nvPicPr>
          <p:cNvPr id="27" name="Image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9988" y="3536243"/>
            <a:ext cx="1072445" cy="1072445"/>
          </a:xfrm>
          <a:prstGeom prst="rect">
            <a:avLst/>
          </a:prstGeom>
        </p:spPr>
      </p:pic>
      <p:pic>
        <p:nvPicPr>
          <p:cNvPr id="30" name="Image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8367" y="3777546"/>
            <a:ext cx="563033" cy="563033"/>
          </a:xfrm>
          <a:prstGeom prst="rect">
            <a:avLst/>
          </a:prstGeom>
        </p:spPr>
      </p:pic>
      <p:sp>
        <p:nvSpPr>
          <p:cNvPr id="31" name="Rectangle à coins arrondis 30"/>
          <p:cNvSpPr/>
          <p:nvPr/>
        </p:nvSpPr>
        <p:spPr>
          <a:xfrm>
            <a:off x="712611" y="4984048"/>
            <a:ext cx="1072445" cy="1030111"/>
          </a:xfrm>
          <a:prstGeom prst="roundRect">
            <a:avLst/>
          </a:prstGeom>
          <a:noFill/>
          <a:ln w="762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à coins arrondis 31"/>
          <p:cNvSpPr/>
          <p:nvPr/>
        </p:nvSpPr>
        <p:spPr>
          <a:xfrm>
            <a:off x="2360789" y="4984048"/>
            <a:ext cx="1072445" cy="1030111"/>
          </a:xfrm>
          <a:prstGeom prst="roundRect">
            <a:avLst/>
          </a:prstGeom>
          <a:noFill/>
          <a:ln w="762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à coins arrondis 32"/>
          <p:cNvSpPr/>
          <p:nvPr/>
        </p:nvSpPr>
        <p:spPr>
          <a:xfrm>
            <a:off x="4023078" y="4984048"/>
            <a:ext cx="1072445" cy="1030111"/>
          </a:xfrm>
          <a:prstGeom prst="roundRect">
            <a:avLst/>
          </a:prstGeom>
          <a:noFill/>
          <a:ln w="762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0110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r 3"/>
          <p:cNvGrpSpPr/>
          <p:nvPr/>
        </p:nvGrpSpPr>
        <p:grpSpPr>
          <a:xfrm>
            <a:off x="861540" y="354843"/>
            <a:ext cx="3324584" cy="2590439"/>
            <a:chOff x="804457" y="1139633"/>
            <a:chExt cx="3324584" cy="2590439"/>
          </a:xfrm>
        </p:grpSpPr>
        <p:grpSp>
          <p:nvGrpSpPr>
            <p:cNvPr id="5" name="Grouper 4"/>
            <p:cNvGrpSpPr/>
            <p:nvPr/>
          </p:nvGrpSpPr>
          <p:grpSpPr>
            <a:xfrm>
              <a:off x="2193310" y="2203672"/>
              <a:ext cx="1935731" cy="1526400"/>
              <a:chOff x="1126378" y="1252522"/>
              <a:chExt cx="1935731" cy="1526400"/>
            </a:xfrm>
          </p:grpSpPr>
          <p:sp>
            <p:nvSpPr>
              <p:cNvPr id="20" name="Ellipse 19"/>
              <p:cNvSpPr/>
              <p:nvPr/>
            </p:nvSpPr>
            <p:spPr>
              <a:xfrm>
                <a:off x="1126378" y="1355633"/>
                <a:ext cx="856912" cy="13104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76200" cmpd="sng"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1" name="Ellipse 20"/>
              <p:cNvSpPr/>
              <p:nvPr/>
            </p:nvSpPr>
            <p:spPr>
              <a:xfrm>
                <a:off x="1284758" y="1284111"/>
                <a:ext cx="993218" cy="145344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76200" cmpd="sng"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2" name="Ellipse 21"/>
              <p:cNvSpPr/>
              <p:nvPr/>
            </p:nvSpPr>
            <p:spPr>
              <a:xfrm>
                <a:off x="1579444" y="1252522"/>
                <a:ext cx="1029600" cy="15264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76200" cmpd="sng"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3" name="Ellipse 22"/>
              <p:cNvSpPr/>
              <p:nvPr/>
            </p:nvSpPr>
            <p:spPr>
              <a:xfrm>
                <a:off x="1910512" y="1284111"/>
                <a:ext cx="993218" cy="145344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76200" cmpd="sng"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4" name="Ellipse 23"/>
              <p:cNvSpPr/>
              <p:nvPr/>
            </p:nvSpPr>
            <p:spPr>
              <a:xfrm>
                <a:off x="2205197" y="1355633"/>
                <a:ext cx="856912" cy="13104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76200" cmpd="sng"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5" name="Ellipse 24"/>
              <p:cNvSpPr/>
              <p:nvPr/>
            </p:nvSpPr>
            <p:spPr>
              <a:xfrm>
                <a:off x="2596209" y="2185366"/>
                <a:ext cx="125724" cy="312300"/>
              </a:xfrm>
              <a:prstGeom prst="ellipse">
                <a:avLst/>
              </a:prstGeom>
              <a:solidFill>
                <a:schemeClr val="bg1"/>
              </a:solidFill>
              <a:ln w="7620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6" name="Grouper 5"/>
            <p:cNvGrpSpPr/>
            <p:nvPr/>
          </p:nvGrpSpPr>
          <p:grpSpPr>
            <a:xfrm>
              <a:off x="1546354" y="1139633"/>
              <a:ext cx="1935731" cy="1526400"/>
              <a:chOff x="1126378" y="1252522"/>
              <a:chExt cx="1935731" cy="1526400"/>
            </a:xfrm>
          </p:grpSpPr>
          <p:sp>
            <p:nvSpPr>
              <p:cNvPr id="14" name="Ellipse 13"/>
              <p:cNvSpPr/>
              <p:nvPr/>
            </p:nvSpPr>
            <p:spPr>
              <a:xfrm>
                <a:off x="1126378" y="1355633"/>
                <a:ext cx="856912" cy="13104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76200" cmpd="sng"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5" name="Ellipse 14"/>
              <p:cNvSpPr/>
              <p:nvPr/>
            </p:nvSpPr>
            <p:spPr>
              <a:xfrm>
                <a:off x="1284758" y="1284111"/>
                <a:ext cx="993218" cy="145344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76200" cmpd="sng"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6" name="Ellipse 15"/>
              <p:cNvSpPr/>
              <p:nvPr/>
            </p:nvSpPr>
            <p:spPr>
              <a:xfrm>
                <a:off x="1579444" y="1252522"/>
                <a:ext cx="1029600" cy="15264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76200" cmpd="sng"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7" name="Ellipse 16"/>
              <p:cNvSpPr/>
              <p:nvPr/>
            </p:nvSpPr>
            <p:spPr>
              <a:xfrm>
                <a:off x="1910512" y="1284111"/>
                <a:ext cx="993218" cy="145344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76200" cmpd="sng"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8" name="Ellipse 17"/>
              <p:cNvSpPr/>
              <p:nvPr/>
            </p:nvSpPr>
            <p:spPr>
              <a:xfrm>
                <a:off x="2205197" y="1355633"/>
                <a:ext cx="856912" cy="13104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76200" cmpd="sng"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9" name="Ellipse 18"/>
              <p:cNvSpPr/>
              <p:nvPr/>
            </p:nvSpPr>
            <p:spPr>
              <a:xfrm>
                <a:off x="2596209" y="2185366"/>
                <a:ext cx="125724" cy="312300"/>
              </a:xfrm>
              <a:prstGeom prst="ellipse">
                <a:avLst/>
              </a:prstGeom>
              <a:solidFill>
                <a:schemeClr val="bg1"/>
              </a:solidFill>
              <a:ln w="7620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7" name="Grouper 6"/>
            <p:cNvGrpSpPr/>
            <p:nvPr/>
          </p:nvGrpSpPr>
          <p:grpSpPr>
            <a:xfrm>
              <a:off x="804457" y="2203672"/>
              <a:ext cx="1935731" cy="1526400"/>
              <a:chOff x="1126378" y="1252522"/>
              <a:chExt cx="1935731" cy="1526400"/>
            </a:xfrm>
          </p:grpSpPr>
          <p:sp>
            <p:nvSpPr>
              <p:cNvPr id="8" name="Ellipse 7"/>
              <p:cNvSpPr/>
              <p:nvPr/>
            </p:nvSpPr>
            <p:spPr>
              <a:xfrm>
                <a:off x="1126378" y="1355633"/>
                <a:ext cx="856912" cy="13104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76200" cmpd="sng"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" name="Ellipse 8"/>
              <p:cNvSpPr/>
              <p:nvPr/>
            </p:nvSpPr>
            <p:spPr>
              <a:xfrm>
                <a:off x="1284758" y="1284111"/>
                <a:ext cx="993218" cy="145344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76200" cmpd="sng"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" name="Ellipse 9"/>
              <p:cNvSpPr/>
              <p:nvPr/>
            </p:nvSpPr>
            <p:spPr>
              <a:xfrm>
                <a:off x="1579444" y="1252522"/>
                <a:ext cx="1029600" cy="15264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76200" cmpd="sng"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" name="Ellipse 10"/>
              <p:cNvSpPr/>
              <p:nvPr/>
            </p:nvSpPr>
            <p:spPr>
              <a:xfrm>
                <a:off x="1910512" y="1284111"/>
                <a:ext cx="993218" cy="145344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76200" cmpd="sng"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" name="Ellipse 11"/>
              <p:cNvSpPr/>
              <p:nvPr/>
            </p:nvSpPr>
            <p:spPr>
              <a:xfrm>
                <a:off x="2205197" y="1355633"/>
                <a:ext cx="856912" cy="13104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76200" cmpd="sng"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3" name="Ellipse 12"/>
              <p:cNvSpPr/>
              <p:nvPr/>
            </p:nvSpPr>
            <p:spPr>
              <a:xfrm>
                <a:off x="2596209" y="2185366"/>
                <a:ext cx="125724" cy="312300"/>
              </a:xfrm>
              <a:prstGeom prst="ellipse">
                <a:avLst/>
              </a:prstGeom>
              <a:solidFill>
                <a:schemeClr val="bg1"/>
              </a:solidFill>
              <a:ln w="7620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26" name="Grouper 25"/>
          <p:cNvGrpSpPr/>
          <p:nvPr/>
        </p:nvGrpSpPr>
        <p:grpSpPr>
          <a:xfrm>
            <a:off x="5065889" y="705556"/>
            <a:ext cx="2427111" cy="1903971"/>
            <a:chOff x="5065889" y="705556"/>
            <a:chExt cx="2427111" cy="1903971"/>
          </a:xfrm>
        </p:grpSpPr>
        <p:sp>
          <p:nvSpPr>
            <p:cNvPr id="27" name="Rectangle à coins arrondis 26"/>
            <p:cNvSpPr/>
            <p:nvPr/>
          </p:nvSpPr>
          <p:spPr>
            <a:xfrm>
              <a:off x="5065889" y="705556"/>
              <a:ext cx="2427111" cy="434077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" name="Rectangle à coins arrondis 27"/>
            <p:cNvSpPr/>
            <p:nvPr/>
          </p:nvSpPr>
          <p:spPr>
            <a:xfrm>
              <a:off x="5065889" y="1440503"/>
              <a:ext cx="2427111" cy="434077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9" name="Rectangle à coins arrondis 28"/>
            <p:cNvSpPr/>
            <p:nvPr/>
          </p:nvSpPr>
          <p:spPr>
            <a:xfrm>
              <a:off x="5065889" y="2175450"/>
              <a:ext cx="2427111" cy="434077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3" name="Image 2" descr="bottl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6999" y="3259667"/>
            <a:ext cx="2540000" cy="2540000"/>
          </a:xfrm>
          <a:prstGeom prst="rect">
            <a:avLst/>
          </a:prstGeom>
        </p:spPr>
      </p:pic>
      <p:grpSp>
        <p:nvGrpSpPr>
          <p:cNvPr id="41" name="Grouper 40"/>
          <p:cNvGrpSpPr/>
          <p:nvPr/>
        </p:nvGrpSpPr>
        <p:grpSpPr>
          <a:xfrm>
            <a:off x="823530" y="3506072"/>
            <a:ext cx="1919745" cy="2509621"/>
            <a:chOff x="823530" y="3506072"/>
            <a:chExt cx="1919745" cy="2509621"/>
          </a:xfrm>
        </p:grpSpPr>
        <p:pic>
          <p:nvPicPr>
            <p:cNvPr id="36" name="Image 3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653951">
              <a:off x="823530" y="3506072"/>
              <a:ext cx="1114150" cy="1114150"/>
            </a:xfrm>
            <a:prstGeom prst="rect">
              <a:avLst/>
            </a:prstGeom>
          </p:spPr>
        </p:pic>
        <p:grpSp>
          <p:nvGrpSpPr>
            <p:cNvPr id="39" name="Grouper 38"/>
            <p:cNvGrpSpPr/>
            <p:nvPr/>
          </p:nvGrpSpPr>
          <p:grpSpPr>
            <a:xfrm>
              <a:off x="1170386" y="4454874"/>
              <a:ext cx="1284604" cy="1560819"/>
              <a:chOff x="431643" y="3301154"/>
              <a:chExt cx="1284604" cy="1560819"/>
            </a:xfrm>
          </p:grpSpPr>
          <p:sp>
            <p:nvSpPr>
              <p:cNvPr id="30" name="Ellipse 29"/>
              <p:cNvSpPr/>
              <p:nvPr/>
            </p:nvSpPr>
            <p:spPr>
              <a:xfrm>
                <a:off x="431643" y="3676971"/>
                <a:ext cx="432000" cy="4320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1" name="Ellipse 30"/>
              <p:cNvSpPr/>
              <p:nvPr/>
            </p:nvSpPr>
            <p:spPr>
              <a:xfrm>
                <a:off x="857945" y="3676971"/>
                <a:ext cx="432000" cy="4320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2" name="Ellipse 31"/>
              <p:cNvSpPr/>
              <p:nvPr/>
            </p:nvSpPr>
            <p:spPr>
              <a:xfrm>
                <a:off x="1284247" y="3676971"/>
                <a:ext cx="432000" cy="4320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3" name="Ellipse 32"/>
              <p:cNvSpPr/>
              <p:nvPr/>
            </p:nvSpPr>
            <p:spPr>
              <a:xfrm>
                <a:off x="642143" y="4053471"/>
                <a:ext cx="432000" cy="4320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4" name="Ellipse 33"/>
              <p:cNvSpPr/>
              <p:nvPr/>
            </p:nvSpPr>
            <p:spPr>
              <a:xfrm>
                <a:off x="1076745" y="4053471"/>
                <a:ext cx="432000" cy="4320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5" name="Ellipse 34"/>
              <p:cNvSpPr/>
              <p:nvPr/>
            </p:nvSpPr>
            <p:spPr>
              <a:xfrm>
                <a:off x="860935" y="4429973"/>
                <a:ext cx="432000" cy="4320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7" name="Ellipse 36"/>
              <p:cNvSpPr/>
              <p:nvPr/>
            </p:nvSpPr>
            <p:spPr>
              <a:xfrm>
                <a:off x="636835" y="3301154"/>
                <a:ext cx="432000" cy="4320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8" name="Ellipse 37"/>
              <p:cNvSpPr/>
              <p:nvPr/>
            </p:nvSpPr>
            <p:spPr>
              <a:xfrm>
                <a:off x="1071437" y="3301154"/>
                <a:ext cx="432000" cy="4320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pic>
          <p:nvPicPr>
            <p:cNvPr id="40" name="Image 3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5864792" flipH="1">
              <a:off x="1846523" y="3769317"/>
              <a:ext cx="896752" cy="896752"/>
            </a:xfrm>
            <a:prstGeom prst="rect">
              <a:avLst/>
            </a:prstGeom>
          </p:spPr>
        </p:pic>
      </p:grpSp>
      <p:pic>
        <p:nvPicPr>
          <p:cNvPr id="42" name="Image 4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6311" y="4126241"/>
            <a:ext cx="1630752" cy="1630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03305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0</Words>
  <Application>Microsoft Macintosh PowerPoint</Application>
  <PresentationFormat>Présentation à l'écran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 V</dc:creator>
  <cp:lastModifiedBy>G V</cp:lastModifiedBy>
  <cp:revision>10</cp:revision>
  <dcterms:created xsi:type="dcterms:W3CDTF">2015-11-26T20:24:43Z</dcterms:created>
  <dcterms:modified xsi:type="dcterms:W3CDTF">2016-02-06T16:58:59Z</dcterms:modified>
</cp:coreProperties>
</file>