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0" r:id="rId3"/>
    <p:sldId id="260" r:id="rId4"/>
    <p:sldId id="261" r:id="rId5"/>
    <p:sldId id="262" r:id="rId6"/>
    <p:sldId id="263" r:id="rId7"/>
    <p:sldId id="264" r:id="rId8"/>
    <p:sldId id="269" r:id="rId9"/>
    <p:sldId id="265" r:id="rId10"/>
    <p:sldId id="268" r:id="rId11"/>
    <p:sldId id="266" r:id="rId12"/>
    <p:sldId id="2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3" autoAdjust="0"/>
    <p:restoredTop sz="94660"/>
  </p:normalViewPr>
  <p:slideViewPr>
    <p:cSldViewPr snapToGrid="0">
      <p:cViewPr varScale="1">
        <p:scale>
          <a:sx n="73" d="100"/>
          <a:sy n="73"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51A378-EEFC-4C8E-9642-D2C8BE9F13EE}"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9AB16-B43C-4F0B-BFD9-BD869D48A67C}" type="slidenum">
              <a:rPr lang="en-US" smtClean="0"/>
              <a:t>‹#›</a:t>
            </a:fld>
            <a:endParaRPr lang="en-US"/>
          </a:p>
        </p:txBody>
      </p:sp>
    </p:spTree>
    <p:extLst>
      <p:ext uri="{BB962C8B-B14F-4D97-AF65-F5344CB8AC3E}">
        <p14:creationId xmlns:p14="http://schemas.microsoft.com/office/powerpoint/2010/main" val="319615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1A378-EEFC-4C8E-9642-D2C8BE9F13EE}"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9AB16-B43C-4F0B-BFD9-BD869D48A67C}" type="slidenum">
              <a:rPr lang="en-US" smtClean="0"/>
              <a:t>‹#›</a:t>
            </a:fld>
            <a:endParaRPr lang="en-US"/>
          </a:p>
        </p:txBody>
      </p:sp>
    </p:spTree>
    <p:extLst>
      <p:ext uri="{BB962C8B-B14F-4D97-AF65-F5344CB8AC3E}">
        <p14:creationId xmlns:p14="http://schemas.microsoft.com/office/powerpoint/2010/main" val="1024006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1A378-EEFC-4C8E-9642-D2C8BE9F13EE}"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9AB16-B43C-4F0B-BFD9-BD869D48A67C}" type="slidenum">
              <a:rPr lang="en-US" smtClean="0"/>
              <a:t>‹#›</a:t>
            </a:fld>
            <a:endParaRPr lang="en-US"/>
          </a:p>
        </p:txBody>
      </p:sp>
    </p:spTree>
    <p:extLst>
      <p:ext uri="{BB962C8B-B14F-4D97-AF65-F5344CB8AC3E}">
        <p14:creationId xmlns:p14="http://schemas.microsoft.com/office/powerpoint/2010/main" val="161564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1A378-EEFC-4C8E-9642-D2C8BE9F13EE}"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9AB16-B43C-4F0B-BFD9-BD869D48A67C}" type="slidenum">
              <a:rPr lang="en-US" smtClean="0"/>
              <a:t>‹#›</a:t>
            </a:fld>
            <a:endParaRPr lang="en-US"/>
          </a:p>
        </p:txBody>
      </p:sp>
    </p:spTree>
    <p:extLst>
      <p:ext uri="{BB962C8B-B14F-4D97-AF65-F5344CB8AC3E}">
        <p14:creationId xmlns:p14="http://schemas.microsoft.com/office/powerpoint/2010/main" val="220747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51A378-EEFC-4C8E-9642-D2C8BE9F13EE}"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9AB16-B43C-4F0B-BFD9-BD869D48A67C}" type="slidenum">
              <a:rPr lang="en-US" smtClean="0"/>
              <a:t>‹#›</a:t>
            </a:fld>
            <a:endParaRPr lang="en-US"/>
          </a:p>
        </p:txBody>
      </p:sp>
    </p:spTree>
    <p:extLst>
      <p:ext uri="{BB962C8B-B14F-4D97-AF65-F5344CB8AC3E}">
        <p14:creationId xmlns:p14="http://schemas.microsoft.com/office/powerpoint/2010/main" val="50104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51A378-EEFC-4C8E-9642-D2C8BE9F13EE}"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9AB16-B43C-4F0B-BFD9-BD869D48A67C}" type="slidenum">
              <a:rPr lang="en-US" smtClean="0"/>
              <a:t>‹#›</a:t>
            </a:fld>
            <a:endParaRPr lang="en-US"/>
          </a:p>
        </p:txBody>
      </p:sp>
    </p:spTree>
    <p:extLst>
      <p:ext uri="{BB962C8B-B14F-4D97-AF65-F5344CB8AC3E}">
        <p14:creationId xmlns:p14="http://schemas.microsoft.com/office/powerpoint/2010/main" val="190284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51A378-EEFC-4C8E-9642-D2C8BE9F13EE}"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99AB16-B43C-4F0B-BFD9-BD869D48A67C}" type="slidenum">
              <a:rPr lang="en-US" smtClean="0"/>
              <a:t>‹#›</a:t>
            </a:fld>
            <a:endParaRPr lang="en-US"/>
          </a:p>
        </p:txBody>
      </p:sp>
    </p:spTree>
    <p:extLst>
      <p:ext uri="{BB962C8B-B14F-4D97-AF65-F5344CB8AC3E}">
        <p14:creationId xmlns:p14="http://schemas.microsoft.com/office/powerpoint/2010/main" val="30396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51A378-EEFC-4C8E-9642-D2C8BE9F13EE}"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99AB16-B43C-4F0B-BFD9-BD869D48A67C}" type="slidenum">
              <a:rPr lang="en-US" smtClean="0"/>
              <a:t>‹#›</a:t>
            </a:fld>
            <a:endParaRPr lang="en-US"/>
          </a:p>
        </p:txBody>
      </p:sp>
    </p:spTree>
    <p:extLst>
      <p:ext uri="{BB962C8B-B14F-4D97-AF65-F5344CB8AC3E}">
        <p14:creationId xmlns:p14="http://schemas.microsoft.com/office/powerpoint/2010/main" val="362851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1A378-EEFC-4C8E-9642-D2C8BE9F13EE}"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99AB16-B43C-4F0B-BFD9-BD869D48A67C}" type="slidenum">
              <a:rPr lang="en-US" smtClean="0"/>
              <a:t>‹#›</a:t>
            </a:fld>
            <a:endParaRPr lang="en-US"/>
          </a:p>
        </p:txBody>
      </p:sp>
    </p:spTree>
    <p:extLst>
      <p:ext uri="{BB962C8B-B14F-4D97-AF65-F5344CB8AC3E}">
        <p14:creationId xmlns:p14="http://schemas.microsoft.com/office/powerpoint/2010/main" val="12608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51A378-EEFC-4C8E-9642-D2C8BE9F13EE}"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9AB16-B43C-4F0B-BFD9-BD869D48A67C}" type="slidenum">
              <a:rPr lang="en-US" smtClean="0"/>
              <a:t>‹#›</a:t>
            </a:fld>
            <a:endParaRPr lang="en-US"/>
          </a:p>
        </p:txBody>
      </p:sp>
    </p:spTree>
    <p:extLst>
      <p:ext uri="{BB962C8B-B14F-4D97-AF65-F5344CB8AC3E}">
        <p14:creationId xmlns:p14="http://schemas.microsoft.com/office/powerpoint/2010/main" val="19287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51A378-EEFC-4C8E-9642-D2C8BE9F13EE}"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9AB16-B43C-4F0B-BFD9-BD869D48A67C}" type="slidenum">
              <a:rPr lang="en-US" smtClean="0"/>
              <a:t>‹#›</a:t>
            </a:fld>
            <a:endParaRPr lang="en-US"/>
          </a:p>
        </p:txBody>
      </p:sp>
    </p:spTree>
    <p:extLst>
      <p:ext uri="{BB962C8B-B14F-4D97-AF65-F5344CB8AC3E}">
        <p14:creationId xmlns:p14="http://schemas.microsoft.com/office/powerpoint/2010/main" val="394878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1A378-EEFC-4C8E-9642-D2C8BE9F13EE}" type="datetimeFigureOut">
              <a:rPr lang="en-US" smtClean="0"/>
              <a:t>10/6/2017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9AB16-B43C-4F0B-BFD9-BD869D48A67C}" type="slidenum">
              <a:rPr lang="en-US" smtClean="0"/>
              <a:t>‹#›</a:t>
            </a:fld>
            <a:endParaRPr lang="en-US"/>
          </a:p>
        </p:txBody>
      </p:sp>
    </p:spTree>
    <p:extLst>
      <p:ext uri="{BB962C8B-B14F-4D97-AF65-F5344CB8AC3E}">
        <p14:creationId xmlns:p14="http://schemas.microsoft.com/office/powerpoint/2010/main" val="2795351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hak5darren/USB-Rubber-Ducky/wiki/Duckyscrip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ucktoolkit.com/encod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ucktoolkit.com/encod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Rubber Ducky: </a:t>
            </a:r>
            <a:br>
              <a:rPr lang="en-US" dirty="0"/>
            </a:br>
            <a:r>
              <a:rPr lang="en-US" dirty="0"/>
              <a:t>Intermediate </a:t>
            </a:r>
            <a:r>
              <a:rPr lang="en-US" dirty="0" smtClean="0"/>
              <a:t>Lab</a:t>
            </a:r>
            <a:endParaRPr lang="en-US" dirty="0"/>
          </a:p>
        </p:txBody>
      </p:sp>
      <p:sp>
        <p:nvSpPr>
          <p:cNvPr id="3" name="Subtitle 2"/>
          <p:cNvSpPr>
            <a:spLocks noGrp="1"/>
          </p:cNvSpPr>
          <p:nvPr>
            <p:ph type="subTitle" idx="1"/>
          </p:nvPr>
        </p:nvSpPr>
        <p:spPr/>
        <p:txBody>
          <a:bodyPr/>
          <a:lstStyle/>
          <a:p>
            <a:r>
              <a:rPr lang="en-US" dirty="0" smtClean="0"/>
              <a:t>Lock Screen Prank (Bart Simpson)</a:t>
            </a:r>
            <a:endParaRPr lang="en-US" dirty="0"/>
          </a:p>
        </p:txBody>
      </p:sp>
    </p:spTree>
    <p:extLst>
      <p:ext uri="{BB962C8B-B14F-4D97-AF65-F5344CB8AC3E}">
        <p14:creationId xmlns:p14="http://schemas.microsoft.com/office/powerpoint/2010/main" val="1406167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84470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Continued</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i="1" dirty="0" smtClean="0"/>
              <a:t>When you have the ‘</a:t>
            </a:r>
            <a:r>
              <a:rPr lang="en-US" i="1" dirty="0" err="1" smtClean="0"/>
              <a:t>inject.bin</a:t>
            </a:r>
            <a:r>
              <a:rPr lang="en-US" i="1" dirty="0" smtClean="0"/>
              <a:t>’ file downloaded, we need to transfer the file into microSD card using the microSD to USB card reader. (See below)</a:t>
            </a:r>
          </a:p>
          <a:p>
            <a:pPr marL="514350" indent="-514350">
              <a:buFont typeface="+mj-lt"/>
              <a:buAutoNum type="arabicPeriod"/>
            </a:pPr>
            <a:endParaRPr lang="en-US" i="1" dirty="0" smtClean="0"/>
          </a:p>
          <a:p>
            <a:pPr marL="514350" indent="-514350">
              <a:buFont typeface="+mj-lt"/>
              <a:buAutoNum type="arabicPeriod"/>
            </a:pPr>
            <a:endParaRPr lang="en-US" i="1" dirty="0" smtClean="0"/>
          </a:p>
          <a:p>
            <a:pPr marL="514350" indent="-514350">
              <a:buFont typeface="+mj-lt"/>
              <a:buAutoNum type="arabicPeriod"/>
            </a:pPr>
            <a:endParaRPr lang="en-US" i="1" dirty="0"/>
          </a:p>
          <a:p>
            <a:pPr marL="514350" indent="-514350">
              <a:buFont typeface="+mj-lt"/>
              <a:buAutoNum type="arabicPeriod"/>
            </a:pPr>
            <a:r>
              <a:rPr lang="en-US" i="1" dirty="0" smtClean="0"/>
              <a:t>Once, finished, insert the microSD card into the rubber ducky and connect the ducky to the target machine</a:t>
            </a:r>
          </a:p>
          <a:p>
            <a:pPr marL="514350" indent="-514350">
              <a:buFont typeface="+mj-lt"/>
              <a:buAutoNum type="arabicPeriod"/>
            </a:pPr>
            <a:r>
              <a:rPr lang="en-US" i="1" dirty="0" smtClean="0"/>
              <a:t>The script will automatically run and once you connect the ducky it will show you ‘Hello World!’ in notepad within 1.5 seconds.</a:t>
            </a:r>
          </a:p>
        </p:txBody>
      </p:sp>
      <p:pic>
        <p:nvPicPr>
          <p:cNvPr id="3074" name="Picture 2" descr="Image result for microsd to us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181" y="3047999"/>
            <a:ext cx="1136822" cy="113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29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next?</a:t>
            </a:r>
            <a:endParaRPr lang="en-US" b="1" dirty="0"/>
          </a:p>
        </p:txBody>
      </p:sp>
      <p:sp>
        <p:nvSpPr>
          <p:cNvPr id="3" name="Content Placeholder 2"/>
          <p:cNvSpPr>
            <a:spLocks noGrp="1"/>
          </p:cNvSpPr>
          <p:nvPr>
            <p:ph idx="1"/>
          </p:nvPr>
        </p:nvSpPr>
        <p:spPr/>
        <p:txBody>
          <a:bodyPr/>
          <a:lstStyle/>
          <a:p>
            <a:r>
              <a:rPr lang="en-US" dirty="0" smtClean="0"/>
              <a:t>Can you think of how to create a script when you can’t use the mouse?</a:t>
            </a:r>
          </a:p>
          <a:p>
            <a:r>
              <a:rPr lang="en-US" dirty="0" smtClean="0"/>
              <a:t>Every Ducky script must be created with this principle in mind.</a:t>
            </a:r>
          </a:p>
          <a:p>
            <a:r>
              <a:rPr lang="en-US" dirty="0" smtClean="0"/>
              <a:t>Make sure that you </a:t>
            </a:r>
            <a:r>
              <a:rPr lang="en-US" smtClean="0"/>
              <a:t>are recording </a:t>
            </a:r>
            <a:r>
              <a:rPr lang="en-US" dirty="0" smtClean="0"/>
              <a:t>every single keystroke.</a:t>
            </a:r>
          </a:p>
          <a:p>
            <a:r>
              <a:rPr lang="en-US" dirty="0" smtClean="0"/>
              <a:t>In this lab we wanted our payload to be seen, but how could we cover our tracks to ensure that our activity cannot be easily discovered?</a:t>
            </a:r>
            <a:endParaRPr lang="en-US" dirty="0"/>
          </a:p>
        </p:txBody>
      </p:sp>
    </p:spTree>
    <p:extLst>
      <p:ext uri="{BB962C8B-B14F-4D97-AF65-F5344CB8AC3E}">
        <p14:creationId xmlns:p14="http://schemas.microsoft.com/office/powerpoint/2010/main" val="80884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49" y="63121"/>
            <a:ext cx="10515600" cy="1325563"/>
          </a:xfrm>
        </p:spPr>
        <p:txBody>
          <a:bodyPr/>
          <a:lstStyle/>
          <a:p>
            <a:r>
              <a:rPr lang="en-US" b="1" dirty="0"/>
              <a:t>Required Materials</a:t>
            </a:r>
          </a:p>
        </p:txBody>
      </p:sp>
      <p:sp>
        <p:nvSpPr>
          <p:cNvPr id="3" name="Content Placeholder 2"/>
          <p:cNvSpPr>
            <a:spLocks noGrp="1"/>
          </p:cNvSpPr>
          <p:nvPr>
            <p:ph idx="1"/>
          </p:nvPr>
        </p:nvSpPr>
        <p:spPr>
          <a:xfrm>
            <a:off x="351639" y="1388684"/>
            <a:ext cx="10515600" cy="4351338"/>
          </a:xfrm>
        </p:spPr>
        <p:txBody>
          <a:bodyPr>
            <a:normAutofit fontScale="85000" lnSpcReduction="20000"/>
          </a:bodyPr>
          <a:lstStyle/>
          <a:p>
            <a:r>
              <a:rPr lang="en-US" dirty="0"/>
              <a:t>1 Windows PC (Windows 7 or newer)</a:t>
            </a:r>
          </a:p>
          <a:p>
            <a:r>
              <a:rPr lang="en-US" dirty="0"/>
              <a:t>Internet </a:t>
            </a:r>
            <a:r>
              <a:rPr lang="en-US" dirty="0" smtClean="0"/>
              <a:t>Access</a:t>
            </a:r>
          </a:p>
          <a:p>
            <a:r>
              <a:rPr lang="en-US" dirty="0" smtClean="0"/>
              <a:t>USB Rubber Ducky (can be obtained from staff)</a:t>
            </a:r>
          </a:p>
          <a:p>
            <a:r>
              <a:rPr lang="en-US" dirty="0" smtClean="0"/>
              <a:t>MicroSD to </a:t>
            </a:r>
            <a:r>
              <a:rPr lang="en-US" dirty="0"/>
              <a:t>USB reader (can be obtained from staff</a:t>
            </a:r>
            <a:r>
              <a:rPr lang="en-US" dirty="0" smtClean="0"/>
              <a:t>)</a:t>
            </a:r>
          </a:p>
          <a:p>
            <a:r>
              <a:rPr lang="en-US" dirty="0" smtClean="0">
                <a:solidFill>
                  <a:srgbClr val="FF0000"/>
                </a:solidFill>
              </a:rPr>
              <a:t>WARNING! DO NOT plug in Rubber Ducky directly to your machine. First check the MicroSD card using card reader, ‘right click’ on drive and select ‘quick format’, then click ‘start.’ You do not know who was using this device before you, or what payload may remain.</a:t>
            </a:r>
          </a:p>
          <a:p>
            <a:r>
              <a:rPr lang="en-US" dirty="0" smtClean="0">
                <a:solidFill>
                  <a:schemeClr val="accent6"/>
                </a:solidFill>
              </a:rPr>
              <a:t>ENJOY USING THE RUBBER DUCKY</a:t>
            </a:r>
          </a:p>
          <a:p>
            <a:endParaRPr lang="en-US" dirty="0"/>
          </a:p>
          <a:p>
            <a:endParaRPr lang="en-US" dirty="0"/>
          </a:p>
          <a:p>
            <a:r>
              <a:rPr lang="en-US" dirty="0"/>
              <a:t>Estimated Time to Complete</a:t>
            </a:r>
            <a:r>
              <a:rPr lang="en-US"/>
              <a:t>: </a:t>
            </a:r>
            <a:r>
              <a:rPr lang="en-US" smtClean="0"/>
              <a:t>45 </a:t>
            </a:r>
            <a:r>
              <a:rPr lang="en-US" dirty="0" smtClean="0"/>
              <a:t>min</a:t>
            </a:r>
            <a:endParaRPr lang="en-US" dirty="0"/>
          </a:p>
        </p:txBody>
      </p:sp>
      <p:pic>
        <p:nvPicPr>
          <p:cNvPr id="1026" name="Picture 2" descr="Image result for rubber ducky scripting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1327" y="4009045"/>
            <a:ext cx="5238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1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22185"/>
            <a:ext cx="10515600" cy="1325563"/>
          </a:xfrm>
        </p:spPr>
        <p:txBody>
          <a:bodyPr/>
          <a:lstStyle/>
          <a:p>
            <a:r>
              <a:rPr lang="en-US" b="1" dirty="0"/>
              <a:t>What is </a:t>
            </a:r>
            <a:r>
              <a:rPr lang="en-US" b="1" dirty="0" smtClean="0"/>
              <a:t>Rubber Ducky?</a:t>
            </a:r>
            <a:endParaRPr lang="en-US" b="1" dirty="0"/>
          </a:p>
        </p:txBody>
      </p:sp>
      <p:sp>
        <p:nvSpPr>
          <p:cNvPr id="3" name="Content Placeholder 2"/>
          <p:cNvSpPr>
            <a:spLocks noGrp="1"/>
          </p:cNvSpPr>
          <p:nvPr>
            <p:ph idx="1"/>
          </p:nvPr>
        </p:nvSpPr>
        <p:spPr>
          <a:xfrm>
            <a:off x="534154" y="1388937"/>
            <a:ext cx="10819646" cy="4788026"/>
          </a:xfrm>
        </p:spPr>
        <p:txBody>
          <a:bodyPr>
            <a:normAutofit fontScale="85000" lnSpcReduction="20000"/>
          </a:bodyPr>
          <a:lstStyle/>
          <a:p>
            <a:pPr marL="0" indent="0">
              <a:buNone/>
            </a:pPr>
            <a:r>
              <a:rPr lang="en-US" dirty="0"/>
              <a:t>The USB Rubber Ducky is a </a:t>
            </a:r>
            <a:r>
              <a:rPr lang="en-US" dirty="0" smtClean="0"/>
              <a:t>powerful keystroke </a:t>
            </a:r>
            <a:r>
              <a:rPr lang="en-US" dirty="0"/>
              <a:t>injection tool </a:t>
            </a:r>
            <a:r>
              <a:rPr lang="en-US" dirty="0" smtClean="0"/>
              <a:t>that can be disguised </a:t>
            </a:r>
            <a:r>
              <a:rPr lang="en-US" dirty="0"/>
              <a:t>as </a:t>
            </a:r>
            <a:r>
              <a:rPr lang="en-US" dirty="0" smtClean="0"/>
              <a:t>an ordinary </a:t>
            </a:r>
            <a:r>
              <a:rPr lang="en-US" dirty="0"/>
              <a:t>flash drive.</a:t>
            </a:r>
            <a:r>
              <a:rPr lang="en-US" dirty="0" smtClean="0"/>
              <a:t> </a:t>
            </a:r>
            <a:r>
              <a:rPr lang="en-US" dirty="0"/>
              <a:t>Computers recognize it as a </a:t>
            </a:r>
            <a:r>
              <a:rPr lang="en-US" dirty="0" smtClean="0"/>
              <a:t>keyboard </a:t>
            </a:r>
            <a:r>
              <a:rPr lang="en-US" dirty="0"/>
              <a:t>and accept pre-programmed keystroke payloads at over 1000 </a:t>
            </a:r>
            <a:r>
              <a:rPr lang="en-US" dirty="0" smtClean="0"/>
              <a:t>keystrokes per </a:t>
            </a:r>
            <a:r>
              <a:rPr lang="en-US" dirty="0"/>
              <a:t>minute</a:t>
            </a:r>
            <a:r>
              <a:rPr lang="en-US" dirty="0" smtClean="0"/>
              <a:t>.</a:t>
            </a:r>
          </a:p>
          <a:p>
            <a:pPr marL="0" indent="0">
              <a:buNone/>
            </a:pPr>
            <a:endParaRPr lang="en-US" dirty="0"/>
          </a:p>
          <a:p>
            <a:pPr marL="0" indent="0">
              <a:buNone/>
            </a:pPr>
            <a:r>
              <a:rPr lang="en-US" dirty="0" smtClean="0"/>
              <a:t>Payloads can be created using a simple scripting language that issues one command per line. For example, one command is ‘TAB’ which mimics using the TAB key, or another example of a command is ‘STRING hello world!’, which types/prints “hello world!” The full list of Windows commands and descriptions can be found here: </a:t>
            </a:r>
            <a:r>
              <a:rPr lang="en-US" dirty="0">
                <a:hlinkClick r:id="rId2"/>
              </a:rPr>
              <a:t>https://</a:t>
            </a:r>
            <a:r>
              <a:rPr lang="en-US" dirty="0" smtClean="0">
                <a:hlinkClick r:id="rId2"/>
              </a:rPr>
              <a:t>github.com/hak5darren/USB-Rubber-Ducky/wiki/Duckyscript</a:t>
            </a:r>
            <a:endParaRPr lang="en-US" dirty="0" smtClean="0"/>
          </a:p>
          <a:p>
            <a:pPr marL="0" indent="0">
              <a:buNone/>
            </a:pPr>
            <a:endParaRPr lang="en-US" dirty="0"/>
          </a:p>
          <a:p>
            <a:pPr marL="0" indent="0">
              <a:buNone/>
            </a:pPr>
            <a:r>
              <a:rPr lang="en-US" dirty="0"/>
              <a:t>Every computer (Desktop, Laptops, Tablets &amp; Smartphones) takes inputs from the keyboard. Because the computer views the Rubber Ducky device as an input device (i.e., Keyboard). The program code that is resident in a file stored in the Rubber Ducky is treated as input to the compiler. This is why the Rubber Ducky USB device, which works as a Human Interface Device (HID) is automatically detected by most modern operating systems. By taking the advantage of this, one can penetrate the computer.</a:t>
            </a:r>
            <a:endParaRPr lang="en-US" dirty="0" smtClean="0"/>
          </a:p>
          <a:p>
            <a:pPr marL="0" indent="0">
              <a:buNone/>
            </a:pPr>
            <a:endParaRPr lang="en-US" dirty="0"/>
          </a:p>
          <a:p>
            <a:pPr marL="0" indent="0">
              <a:buNone/>
            </a:pPr>
            <a:endParaRPr lang="en-US" dirty="0"/>
          </a:p>
        </p:txBody>
      </p:sp>
      <p:pic>
        <p:nvPicPr>
          <p:cNvPr id="2050" name="Picture 2" descr="Image result for rubber duck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44455" y="22185"/>
            <a:ext cx="1418690" cy="141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700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0"/>
            <a:ext cx="10515600" cy="1325563"/>
          </a:xfrm>
        </p:spPr>
        <p:txBody>
          <a:bodyPr/>
          <a:lstStyle/>
          <a:p>
            <a:r>
              <a:rPr lang="en-US" b="1" dirty="0"/>
              <a:t>Ethics – Doing the Right Thing</a:t>
            </a:r>
          </a:p>
        </p:txBody>
      </p:sp>
      <p:sp>
        <p:nvSpPr>
          <p:cNvPr id="3" name="Content Placeholder 2"/>
          <p:cNvSpPr>
            <a:spLocks noGrp="1"/>
          </p:cNvSpPr>
          <p:nvPr>
            <p:ph idx="1"/>
          </p:nvPr>
        </p:nvSpPr>
        <p:spPr>
          <a:xfrm>
            <a:off x="381000" y="1552755"/>
            <a:ext cx="11442700" cy="4624208"/>
          </a:xfrm>
        </p:spPr>
        <p:txBody>
          <a:bodyPr>
            <a:normAutofit fontScale="92500"/>
          </a:bodyPr>
          <a:lstStyle/>
          <a:p>
            <a:pPr marL="0" indent="0">
              <a:buNone/>
            </a:pPr>
            <a:r>
              <a:rPr lang="en-US" dirty="0" smtClean="0"/>
              <a:t>The information and skills learned and taught in this lab </a:t>
            </a:r>
            <a:r>
              <a:rPr lang="en-US" dirty="0"/>
              <a:t>can </a:t>
            </a:r>
            <a:r>
              <a:rPr lang="en-US" dirty="0" smtClean="0"/>
              <a:t>be</a:t>
            </a:r>
            <a:r>
              <a:rPr lang="en-US" dirty="0"/>
              <a:t> used</a:t>
            </a:r>
            <a:r>
              <a:rPr lang="en-US" dirty="0" smtClean="0"/>
              <a:t> maliciously.</a:t>
            </a:r>
          </a:p>
          <a:p>
            <a:pPr marL="0" indent="0">
              <a:buNone/>
            </a:pPr>
            <a:r>
              <a:rPr lang="en-US" dirty="0" smtClean="0"/>
              <a:t/>
            </a:r>
            <a:br>
              <a:rPr lang="en-US" dirty="0" smtClean="0"/>
            </a:br>
            <a:r>
              <a:rPr lang="en-US" dirty="0" smtClean="0"/>
              <a:t>Never forget that cyber attacks/hacks no matter the intent are a serious crime, if convicted you can go to Federal prison!</a:t>
            </a:r>
          </a:p>
          <a:p>
            <a:pPr marL="0" indent="0">
              <a:buNone/>
            </a:pPr>
            <a:endParaRPr lang="en-US" dirty="0" smtClean="0"/>
          </a:p>
          <a:p>
            <a:pPr marL="0" indent="0">
              <a:buNone/>
            </a:pPr>
            <a:r>
              <a:rPr lang="en-US" b="1" dirty="0" smtClean="0"/>
              <a:t>(ISC)2 Code of ethics</a:t>
            </a:r>
          </a:p>
          <a:p>
            <a:pPr marL="0" indent="0">
              <a:buNone/>
            </a:pPr>
            <a:r>
              <a:rPr lang="en-US" dirty="0" smtClean="0"/>
              <a:t>-Protect society, the commonwealth, and the infrastructure. </a:t>
            </a:r>
          </a:p>
          <a:p>
            <a:pPr marL="0" indent="0">
              <a:buNone/>
            </a:pPr>
            <a:r>
              <a:rPr lang="en-US" dirty="0" smtClean="0"/>
              <a:t>-</a:t>
            </a:r>
            <a:r>
              <a:rPr lang="en-US" dirty="0"/>
              <a:t>Act honorably, honestly, justly, responsibly, and legally. </a:t>
            </a:r>
          </a:p>
          <a:p>
            <a:pPr marL="0" indent="0">
              <a:buNone/>
            </a:pPr>
            <a:r>
              <a:rPr lang="en-US" dirty="0"/>
              <a:t>-Provide diligent and competent service to principals. </a:t>
            </a:r>
          </a:p>
          <a:p>
            <a:pPr marL="0" indent="0">
              <a:buNone/>
            </a:pPr>
            <a:r>
              <a:rPr lang="en-US" dirty="0"/>
              <a:t>-Advance and protect the profession. </a:t>
            </a:r>
          </a:p>
        </p:txBody>
      </p:sp>
    </p:spTree>
    <p:extLst>
      <p:ext uri="{BB962C8B-B14F-4D97-AF65-F5344CB8AC3E}">
        <p14:creationId xmlns:p14="http://schemas.microsoft.com/office/powerpoint/2010/main" val="2450914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Simpson’s Lock Screen Prank</a:t>
            </a:r>
            <a:endParaRPr lang="en-US" b="1" dirty="0"/>
          </a:p>
        </p:txBody>
      </p:sp>
      <p:sp>
        <p:nvSpPr>
          <p:cNvPr id="3" name="Content Placeholder 2"/>
          <p:cNvSpPr>
            <a:spLocks noGrp="1"/>
          </p:cNvSpPr>
          <p:nvPr>
            <p:ph idx="1"/>
          </p:nvPr>
        </p:nvSpPr>
        <p:spPr/>
        <p:txBody>
          <a:bodyPr>
            <a:normAutofit/>
          </a:bodyPr>
          <a:lstStyle/>
          <a:p>
            <a:r>
              <a:rPr lang="en-US" dirty="0" smtClean="0"/>
              <a:t>Have you ever walked past another person’s computer and saw that it was unlocked?</a:t>
            </a:r>
          </a:p>
          <a:p>
            <a:endParaRPr lang="en-US" dirty="0"/>
          </a:p>
          <a:p>
            <a:r>
              <a:rPr lang="en-US" dirty="0" smtClean="0"/>
              <a:t>An unlocked computer is what hackers love to see because the authentication process has already been completed.</a:t>
            </a:r>
          </a:p>
          <a:p>
            <a:endParaRPr lang="en-US" dirty="0" smtClean="0"/>
          </a:p>
          <a:p>
            <a:r>
              <a:rPr lang="en-US" dirty="0" smtClean="0"/>
              <a:t>We need to first create a script for this ‘Simpson’s lock screen prank’ using </a:t>
            </a:r>
            <a:r>
              <a:rPr lang="en-US" dirty="0" smtClean="0">
                <a:hlinkClick r:id="rId2"/>
              </a:rPr>
              <a:t>https://ducktoolkit.com/encoder/</a:t>
            </a:r>
            <a:r>
              <a:rPr lang="en-US" dirty="0"/>
              <a:t> </a:t>
            </a:r>
            <a:r>
              <a:rPr lang="en-US" dirty="0" smtClean="0"/>
              <a:t>and type in the script where it says “STRING Enter Ducky Script Here”.</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049325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Simpson’s Lock Screen Prank</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Rubber Ducky is a keyboard emulator that will automatically run pre-generated scripts.</a:t>
            </a:r>
          </a:p>
          <a:p>
            <a:r>
              <a:rPr lang="en-US" dirty="0" smtClean="0"/>
              <a:t>This can come in handy when using Windows CLI (command line interface) OR PowerShell.</a:t>
            </a:r>
          </a:p>
          <a:p>
            <a:r>
              <a:rPr lang="en-US" dirty="0" smtClean="0"/>
              <a:t>In this lab we will show you a ducky script that will attempt to make light of the dangerous risk with leaving a workstation alone and unlocked.</a:t>
            </a:r>
          </a:p>
          <a:p>
            <a:r>
              <a:rPr lang="en-US" dirty="0" smtClean="0"/>
              <a:t>This is a benign way of showing how an unlocked computer can be exploited.</a:t>
            </a:r>
          </a:p>
          <a:p>
            <a:r>
              <a:rPr lang="en-US" dirty="0" smtClean="0"/>
              <a:t>On the </a:t>
            </a:r>
            <a:r>
              <a:rPr lang="en-US" smtClean="0"/>
              <a:t>next slide, </a:t>
            </a:r>
            <a:r>
              <a:rPr lang="en-US" dirty="0" smtClean="0"/>
              <a:t>we will explain the sample code line-by-line</a:t>
            </a:r>
          </a:p>
          <a:p>
            <a:endParaRPr lang="en-US" dirty="0"/>
          </a:p>
        </p:txBody>
      </p:sp>
    </p:spTree>
    <p:extLst>
      <p:ext uri="{BB962C8B-B14F-4D97-AF65-F5344CB8AC3E}">
        <p14:creationId xmlns:p14="http://schemas.microsoft.com/office/powerpoint/2010/main" val="2439499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55" y="365125"/>
            <a:ext cx="10616045" cy="622011"/>
          </a:xfrm>
        </p:spPr>
        <p:txBody>
          <a:bodyPr>
            <a:normAutofit fontScale="90000"/>
          </a:bodyPr>
          <a:lstStyle/>
          <a:p>
            <a:pPr algn="ctr"/>
            <a:r>
              <a:rPr lang="en-US" b="1" dirty="0" smtClean="0"/>
              <a:t>Simpson’s Lock Screen Prank </a:t>
            </a:r>
            <a:br>
              <a:rPr lang="en-US" b="1" dirty="0" smtClean="0"/>
            </a:br>
            <a:r>
              <a:rPr lang="en-US" b="1" dirty="0" smtClean="0"/>
              <a:t>Script – Line by Line</a:t>
            </a:r>
            <a:endParaRPr lang="en-US" b="1" dirty="0"/>
          </a:p>
        </p:txBody>
      </p:sp>
      <p:sp>
        <p:nvSpPr>
          <p:cNvPr id="3" name="Content Placeholder 2"/>
          <p:cNvSpPr>
            <a:spLocks noGrp="1"/>
          </p:cNvSpPr>
          <p:nvPr>
            <p:ph idx="1"/>
          </p:nvPr>
        </p:nvSpPr>
        <p:spPr>
          <a:xfrm>
            <a:off x="4956464" y="1236519"/>
            <a:ext cx="3624010" cy="5339331"/>
          </a:xfrm>
        </p:spPr>
        <p:txBody>
          <a:bodyPr>
            <a:normAutofit fontScale="25000" lnSpcReduction="20000"/>
          </a:bodyPr>
          <a:lstStyle/>
          <a:p>
            <a:pPr marL="0" indent="0">
              <a:buNone/>
            </a:pPr>
            <a:r>
              <a:rPr lang="en-US" dirty="0" smtClean="0"/>
              <a:t>ENTER</a:t>
            </a:r>
          </a:p>
          <a:p>
            <a:pPr marL="0" indent="0">
              <a:buNone/>
            </a:pPr>
            <a:r>
              <a:rPr lang="en-US" dirty="0" smtClean="0"/>
              <a:t>STRING      :       ,'o       / o    ,</a:t>
            </a:r>
          </a:p>
          <a:p>
            <a:pPr marL="0" indent="0">
              <a:buNone/>
            </a:pPr>
            <a:r>
              <a:rPr lang="en-US" dirty="0" smtClean="0"/>
              <a:t>ENTER</a:t>
            </a:r>
          </a:p>
          <a:p>
            <a:pPr marL="0" indent="0">
              <a:buNone/>
            </a:pPr>
            <a:r>
              <a:rPr lang="en-US" dirty="0" smtClean="0"/>
              <a:t>STRING      :       \       ,'-----./</a:t>
            </a:r>
          </a:p>
          <a:p>
            <a:pPr marL="0" indent="0">
              <a:buNone/>
            </a:pPr>
            <a:r>
              <a:rPr lang="en-US" dirty="0" smtClean="0"/>
              <a:t>ENTER</a:t>
            </a:r>
          </a:p>
          <a:p>
            <a:pPr marL="0" indent="0">
              <a:buNone/>
            </a:pPr>
            <a:r>
              <a:rPr lang="en-US" dirty="0" smtClean="0"/>
              <a:t>STRING       \_      `--.--'        )</a:t>
            </a:r>
          </a:p>
          <a:p>
            <a:pPr marL="0" indent="0">
              <a:buNone/>
            </a:pPr>
            <a:r>
              <a:rPr lang="en-US" dirty="0" smtClean="0"/>
              <a:t>ENTER</a:t>
            </a:r>
          </a:p>
          <a:p>
            <a:pPr marL="0" indent="0">
              <a:buNone/>
            </a:pPr>
            <a:r>
              <a:rPr lang="en-US" dirty="0" smtClean="0"/>
              <a:t>STRING      ,` `.              ,---'|</a:t>
            </a:r>
          </a:p>
          <a:p>
            <a:pPr marL="0" indent="0">
              <a:buNone/>
            </a:pPr>
            <a:r>
              <a:rPr lang="en-US" dirty="0" smtClean="0"/>
              <a:t>ENTER</a:t>
            </a:r>
          </a:p>
          <a:p>
            <a:pPr marL="0" indent="0">
              <a:buNone/>
            </a:pPr>
            <a:r>
              <a:rPr lang="en-US" dirty="0" smtClean="0"/>
              <a:t>STRING      : `                     |</a:t>
            </a:r>
          </a:p>
          <a:p>
            <a:pPr marL="0" indent="0">
              <a:buNone/>
            </a:pPr>
            <a:r>
              <a:rPr lang="en-US" dirty="0" smtClean="0"/>
              <a:t>ENTER</a:t>
            </a:r>
          </a:p>
          <a:p>
            <a:pPr marL="0" indent="0">
              <a:buNone/>
            </a:pPr>
            <a:r>
              <a:rPr lang="en-US" dirty="0" smtClean="0"/>
              <a:t>STRING       `,-'                   |</a:t>
            </a:r>
          </a:p>
          <a:p>
            <a:pPr marL="0" indent="0">
              <a:buNone/>
            </a:pPr>
            <a:r>
              <a:rPr lang="en-US" dirty="0" smtClean="0"/>
              <a:t>ENTER</a:t>
            </a:r>
          </a:p>
          <a:p>
            <a:pPr marL="0" indent="0">
              <a:buNone/>
            </a:pPr>
            <a:r>
              <a:rPr lang="en-US" dirty="0" smtClean="0"/>
              <a:t>STRING       /      ,---.          ,'</a:t>
            </a:r>
          </a:p>
          <a:p>
            <a:pPr marL="0" indent="0">
              <a:buNone/>
            </a:pPr>
            <a:r>
              <a:rPr lang="en-US" dirty="0" smtClean="0"/>
              <a:t>ENTER</a:t>
            </a:r>
          </a:p>
          <a:p>
            <a:pPr marL="0" indent="0">
              <a:buNone/>
            </a:pPr>
            <a:r>
              <a:rPr lang="en-US" dirty="0" smtClean="0"/>
              <a:t>STRING    ,-'            `-,------'</a:t>
            </a:r>
          </a:p>
          <a:p>
            <a:pPr marL="0" indent="0">
              <a:buNone/>
            </a:pPr>
            <a:r>
              <a:rPr lang="en-US" dirty="0" smtClean="0"/>
              <a:t>ENTER</a:t>
            </a:r>
          </a:p>
          <a:p>
            <a:pPr marL="0" indent="0">
              <a:buNone/>
            </a:pPr>
            <a:r>
              <a:rPr lang="en-US" dirty="0" smtClean="0"/>
              <a:t>STRING    `.        ,--'</a:t>
            </a:r>
          </a:p>
          <a:p>
            <a:pPr marL="0" indent="0">
              <a:buNone/>
            </a:pPr>
            <a:r>
              <a:rPr lang="en-US" dirty="0" smtClean="0"/>
              <a:t>ENTER</a:t>
            </a:r>
          </a:p>
          <a:p>
            <a:pPr marL="0" indent="0">
              <a:buNone/>
            </a:pPr>
            <a:r>
              <a:rPr lang="en-US" dirty="0" smtClean="0"/>
              <a:t>STRING      `-.____/</a:t>
            </a:r>
          </a:p>
          <a:p>
            <a:pPr marL="0" indent="0">
              <a:buNone/>
            </a:pPr>
            <a:r>
              <a:rPr lang="en-US" dirty="0" smtClean="0"/>
              <a:t>ENTER</a:t>
            </a:r>
          </a:p>
          <a:p>
            <a:pPr marL="0" indent="0">
              <a:buNone/>
            </a:pPr>
            <a:r>
              <a:rPr lang="en-US" dirty="0" smtClean="0"/>
              <a:t>STRING             \</a:t>
            </a:r>
          </a:p>
          <a:p>
            <a:pPr marL="0" indent="0">
              <a:buNone/>
            </a:pPr>
            <a:r>
              <a:rPr lang="en-US" dirty="0" smtClean="0"/>
              <a:t>ENTER</a:t>
            </a:r>
          </a:p>
          <a:p>
            <a:pPr marL="0" indent="0">
              <a:buNone/>
            </a:pPr>
            <a:r>
              <a:rPr lang="en-US" dirty="0" smtClean="0"/>
              <a:t>ENTER</a:t>
            </a:r>
          </a:p>
          <a:p>
            <a:pPr marL="0" indent="0">
              <a:buNone/>
            </a:pPr>
            <a:r>
              <a:rPr lang="en-US" dirty="0" smtClean="0"/>
              <a:t>STRING I will learn to lock my computer.</a:t>
            </a:r>
          </a:p>
        </p:txBody>
      </p:sp>
      <p:sp>
        <p:nvSpPr>
          <p:cNvPr id="4" name="Content Placeholder 2"/>
          <p:cNvSpPr txBox="1">
            <a:spLocks/>
          </p:cNvSpPr>
          <p:nvPr/>
        </p:nvSpPr>
        <p:spPr>
          <a:xfrm>
            <a:off x="872837" y="1236519"/>
            <a:ext cx="3575518" cy="5415534"/>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smtClean="0"/>
              <a:t>Script</a:t>
            </a:r>
          </a:p>
          <a:p>
            <a:pPr marL="0" indent="0">
              <a:buNone/>
            </a:pPr>
            <a:r>
              <a:rPr lang="en-US" dirty="0" smtClean="0"/>
              <a:t>DELAY 3000</a:t>
            </a:r>
          </a:p>
          <a:p>
            <a:pPr marL="0" indent="0">
              <a:buNone/>
            </a:pPr>
            <a:r>
              <a:rPr lang="en-US" dirty="0" smtClean="0"/>
              <a:t>GUI r</a:t>
            </a:r>
          </a:p>
          <a:p>
            <a:pPr marL="0" indent="0">
              <a:buNone/>
            </a:pPr>
            <a:r>
              <a:rPr lang="en-US" dirty="0" smtClean="0"/>
              <a:t>DELAY 200</a:t>
            </a:r>
          </a:p>
          <a:p>
            <a:pPr marL="0" indent="0">
              <a:buNone/>
            </a:pPr>
            <a:r>
              <a:rPr lang="en-US" dirty="0" smtClean="0"/>
              <a:t>STRING notepad.exe</a:t>
            </a:r>
          </a:p>
          <a:p>
            <a:pPr marL="0" indent="0">
              <a:buNone/>
            </a:pPr>
            <a:r>
              <a:rPr lang="en-US" dirty="0" smtClean="0"/>
              <a:t>ENTER</a:t>
            </a:r>
          </a:p>
          <a:p>
            <a:pPr marL="0" indent="0">
              <a:buNone/>
            </a:pPr>
            <a:r>
              <a:rPr lang="en-US" dirty="0" smtClean="0"/>
              <a:t>DELAY 300</a:t>
            </a:r>
          </a:p>
          <a:p>
            <a:pPr marL="0" indent="0">
              <a:buNone/>
            </a:pPr>
            <a:r>
              <a:rPr lang="en-US" dirty="0" smtClean="0"/>
              <a:t>STRING           , ,\ ,'\,'\ ,'\ ,\ ,</a:t>
            </a:r>
          </a:p>
          <a:p>
            <a:pPr marL="0" indent="0">
              <a:buNone/>
            </a:pPr>
            <a:r>
              <a:rPr lang="en-US" dirty="0" smtClean="0"/>
              <a:t>ENTER</a:t>
            </a:r>
          </a:p>
          <a:p>
            <a:pPr marL="0" indent="0">
              <a:buNone/>
            </a:pPr>
            <a:r>
              <a:rPr lang="en-US" dirty="0" smtClean="0"/>
              <a:t>STRING      ,  ,\/ \' `'    `   '  /|</a:t>
            </a:r>
          </a:p>
          <a:p>
            <a:pPr marL="0" indent="0">
              <a:buNone/>
            </a:pPr>
            <a:r>
              <a:rPr lang="en-US" dirty="0" smtClean="0"/>
              <a:t>ENTER</a:t>
            </a:r>
          </a:p>
          <a:p>
            <a:pPr marL="0" indent="0">
              <a:buNone/>
            </a:pPr>
            <a:r>
              <a:rPr lang="en-US" dirty="0" smtClean="0"/>
              <a:t>STRING      |\/                     |</a:t>
            </a:r>
          </a:p>
          <a:p>
            <a:pPr marL="0" indent="0">
              <a:buNone/>
            </a:pPr>
            <a:r>
              <a:rPr lang="en-US" dirty="0" smtClean="0"/>
              <a:t>ENTER</a:t>
            </a:r>
          </a:p>
          <a:p>
            <a:pPr marL="0" indent="0">
              <a:buNone/>
            </a:pPr>
            <a:r>
              <a:rPr lang="en-US" dirty="0" smtClean="0"/>
              <a:t>STRING      :                       |</a:t>
            </a:r>
          </a:p>
          <a:p>
            <a:pPr marL="0" indent="0">
              <a:buNone/>
            </a:pPr>
            <a:r>
              <a:rPr lang="en-US" dirty="0" smtClean="0"/>
              <a:t>ENTER</a:t>
            </a:r>
          </a:p>
          <a:p>
            <a:pPr marL="0" indent="0">
              <a:buNone/>
            </a:pPr>
            <a:r>
              <a:rPr lang="en-US" dirty="0" smtClean="0"/>
              <a:t>STRING      :                       |</a:t>
            </a:r>
          </a:p>
          <a:p>
            <a:pPr marL="0" indent="0">
              <a:buNone/>
            </a:pPr>
            <a:r>
              <a:rPr lang="en-US" dirty="0" smtClean="0"/>
              <a:t>ENTER</a:t>
            </a:r>
          </a:p>
          <a:p>
            <a:pPr marL="0" indent="0">
              <a:buNone/>
            </a:pPr>
            <a:r>
              <a:rPr lang="en-US" dirty="0" smtClean="0"/>
              <a:t>STRING      |                       |</a:t>
            </a:r>
          </a:p>
          <a:p>
            <a:pPr marL="0" indent="0">
              <a:buNone/>
            </a:pPr>
            <a:r>
              <a:rPr lang="en-US" dirty="0" smtClean="0"/>
              <a:t>ENTER</a:t>
            </a:r>
          </a:p>
          <a:p>
            <a:pPr marL="0" indent="0">
              <a:buNone/>
            </a:pPr>
            <a:r>
              <a:rPr lang="en-US" dirty="0" smtClean="0"/>
              <a:t>STRING      |                       |</a:t>
            </a:r>
          </a:p>
          <a:p>
            <a:pPr marL="0" indent="0">
              <a:buNone/>
            </a:pPr>
            <a:r>
              <a:rPr lang="en-US" dirty="0" smtClean="0"/>
              <a:t>ENTER</a:t>
            </a:r>
          </a:p>
          <a:p>
            <a:pPr marL="0" indent="0">
              <a:buNone/>
            </a:pPr>
            <a:r>
              <a:rPr lang="en-US" dirty="0" smtClean="0"/>
              <a:t>STRING      :               -.     _|</a:t>
            </a:r>
          </a:p>
          <a:p>
            <a:pPr marL="0" indent="0">
              <a:buNone/>
            </a:pPr>
            <a:r>
              <a:rPr lang="en-US" dirty="0" smtClean="0"/>
              <a:t>ENTER</a:t>
            </a:r>
          </a:p>
          <a:p>
            <a:pPr marL="0" indent="0">
              <a:buNone/>
            </a:pPr>
            <a:r>
              <a:rPr lang="en-US" dirty="0" smtClean="0"/>
              <a:t>STRING      :                \     `.</a:t>
            </a:r>
          </a:p>
          <a:p>
            <a:pPr marL="0" indent="0">
              <a:buNone/>
            </a:pPr>
            <a:r>
              <a:rPr lang="en-US" dirty="0" smtClean="0"/>
              <a:t>ENTER</a:t>
            </a:r>
          </a:p>
          <a:p>
            <a:pPr marL="0" indent="0">
              <a:buNone/>
            </a:pPr>
            <a:r>
              <a:rPr lang="en-US" dirty="0" smtClean="0"/>
              <a:t>STRING      |         ________:______\</a:t>
            </a:r>
          </a:p>
        </p:txBody>
      </p:sp>
      <p:sp>
        <p:nvSpPr>
          <p:cNvPr id="5" name="Content Placeholder 2"/>
          <p:cNvSpPr txBox="1">
            <a:spLocks/>
          </p:cNvSpPr>
          <p:nvPr/>
        </p:nvSpPr>
        <p:spPr>
          <a:xfrm>
            <a:off x="8580474" y="1611700"/>
            <a:ext cx="2698171" cy="377079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500" u="sng" dirty="0" smtClean="0"/>
              <a:t>Legend</a:t>
            </a:r>
          </a:p>
          <a:p>
            <a:pPr marL="0" indent="0">
              <a:buFont typeface="Arial" panose="020B0604020202020204" pitchFamily="34" charset="0"/>
              <a:buNone/>
            </a:pPr>
            <a:r>
              <a:rPr lang="en-US" b="1" dirty="0" smtClean="0"/>
              <a:t>DELAY</a:t>
            </a:r>
            <a:r>
              <a:rPr lang="en-US" dirty="0" smtClean="0"/>
              <a:t> – Pauses for n milliseconds</a:t>
            </a:r>
          </a:p>
          <a:p>
            <a:pPr marL="0" indent="0">
              <a:buFont typeface="Arial" panose="020B0604020202020204" pitchFamily="34" charset="0"/>
              <a:buNone/>
            </a:pPr>
            <a:r>
              <a:rPr lang="en-US" b="1" dirty="0" smtClean="0"/>
              <a:t>‘GUI’ </a:t>
            </a:r>
            <a:r>
              <a:rPr lang="en-US" dirty="0" smtClean="0"/>
              <a:t>is the ‘Windows’ key and </a:t>
            </a:r>
            <a:r>
              <a:rPr lang="en-US" b="1" dirty="0" smtClean="0"/>
              <a:t>‘GUI r’ </a:t>
            </a:r>
            <a:r>
              <a:rPr lang="en-US" dirty="0" smtClean="0"/>
              <a:t>opens the ‘Run’ window</a:t>
            </a:r>
          </a:p>
          <a:p>
            <a:pPr marL="0" indent="0">
              <a:buFont typeface="Arial" panose="020B0604020202020204" pitchFamily="34" charset="0"/>
              <a:buNone/>
            </a:pPr>
            <a:r>
              <a:rPr lang="en-US" b="1" dirty="0" smtClean="0"/>
              <a:t>ENTER</a:t>
            </a:r>
            <a:r>
              <a:rPr lang="en-US" dirty="0" smtClean="0"/>
              <a:t> – mimics pressing ‘enter’ key</a:t>
            </a:r>
          </a:p>
          <a:p>
            <a:pPr marL="0" indent="0">
              <a:buNone/>
            </a:pPr>
            <a:r>
              <a:rPr lang="en-US" b="1" dirty="0" smtClean="0"/>
              <a:t>STRING </a:t>
            </a:r>
            <a:r>
              <a:rPr lang="en-US" dirty="0" smtClean="0"/>
              <a:t>– mimics typing out the remainder of the line</a:t>
            </a:r>
            <a:endParaRPr lang="en-US" dirty="0"/>
          </a:p>
          <a:p>
            <a:pPr marL="0" indent="0">
              <a:buNone/>
            </a:pPr>
            <a:r>
              <a:rPr lang="en-US" i="1" dirty="0"/>
              <a:t>*** The delays are required  because there is a natural delay in the way that programs start</a:t>
            </a:r>
            <a:r>
              <a:rPr lang="en-US" i="1" dirty="0" smtClean="0"/>
              <a:t>***</a:t>
            </a:r>
            <a:endParaRPr lang="en-US" dirty="0" smtClean="0"/>
          </a:p>
          <a:p>
            <a:pPr marL="0" indent="0">
              <a:buFont typeface="Arial" panose="020B0604020202020204" pitchFamily="34" charset="0"/>
              <a:buNone/>
            </a:pPr>
            <a:endParaRPr lang="en-US" dirty="0"/>
          </a:p>
          <a:p>
            <a:pPr marL="0" indent="0">
              <a:buFont typeface="Arial" panose="020B0604020202020204" pitchFamily="34" charset="0"/>
              <a:buNone/>
            </a:pPr>
            <a:endParaRPr lang="en-US" u="sng" dirty="0" smtClean="0"/>
          </a:p>
        </p:txBody>
      </p:sp>
      <p:sp>
        <p:nvSpPr>
          <p:cNvPr id="6" name="Content Placeholder 2"/>
          <p:cNvSpPr txBox="1">
            <a:spLocks/>
          </p:cNvSpPr>
          <p:nvPr/>
        </p:nvSpPr>
        <p:spPr>
          <a:xfrm>
            <a:off x="2466108" y="1236520"/>
            <a:ext cx="2134645" cy="5415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00" b="1" u="sng" dirty="0" smtClean="0"/>
              <a:t>Description</a:t>
            </a:r>
          </a:p>
          <a:p>
            <a:pPr marL="0" indent="0">
              <a:buNone/>
            </a:pPr>
            <a:r>
              <a:rPr lang="en-US" sz="700" b="1" i="1" dirty="0" smtClean="0"/>
              <a:t>Initial pause while computer reads Rubber Ducky</a:t>
            </a:r>
          </a:p>
          <a:p>
            <a:pPr marL="0" indent="0">
              <a:buNone/>
            </a:pPr>
            <a:r>
              <a:rPr lang="en-US" sz="700" b="1" i="1" dirty="0" smtClean="0"/>
              <a:t>Opens ‘Run’ window</a:t>
            </a:r>
          </a:p>
          <a:p>
            <a:pPr marL="0" indent="0">
              <a:buNone/>
            </a:pPr>
            <a:endParaRPr lang="en-US" sz="700" b="1" i="1" dirty="0"/>
          </a:p>
          <a:p>
            <a:pPr marL="0" indent="0">
              <a:buNone/>
            </a:pPr>
            <a:endParaRPr lang="en-US" sz="700" b="1" i="1" dirty="0"/>
          </a:p>
          <a:p>
            <a:pPr marL="0" indent="0">
              <a:buNone/>
            </a:pPr>
            <a:r>
              <a:rPr lang="en-US" sz="700" b="1" i="1" dirty="0" smtClean="0"/>
              <a:t>Opens Notepad</a:t>
            </a:r>
          </a:p>
          <a:p>
            <a:pPr marL="0" indent="0">
              <a:buNone/>
            </a:pPr>
            <a:endParaRPr lang="en-US" sz="700" dirty="0" smtClean="0"/>
          </a:p>
        </p:txBody>
      </p:sp>
    </p:spTree>
    <p:extLst>
      <p:ext uri="{BB962C8B-B14F-4D97-AF65-F5344CB8AC3E}">
        <p14:creationId xmlns:p14="http://schemas.microsoft.com/office/powerpoint/2010/main" val="760313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t>Simpson’s Lock Screen Prank </a:t>
            </a:r>
            <a:br>
              <a:rPr lang="en-US" b="1" dirty="0" smtClean="0"/>
            </a:br>
            <a:r>
              <a:rPr lang="en-US" b="1" dirty="0" smtClean="0"/>
              <a:t>Script – Line by Line (continued)</a:t>
            </a:r>
            <a:endParaRPr lang="en-US" b="1" dirty="0"/>
          </a:p>
        </p:txBody>
      </p:sp>
      <p:sp>
        <p:nvSpPr>
          <p:cNvPr id="5" name="Content Placeholder 2"/>
          <p:cNvSpPr txBox="1">
            <a:spLocks/>
          </p:cNvSpPr>
          <p:nvPr/>
        </p:nvSpPr>
        <p:spPr>
          <a:xfrm>
            <a:off x="372697" y="1690686"/>
            <a:ext cx="3600092" cy="4964152"/>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ENTER</a:t>
            </a:r>
          </a:p>
          <a:p>
            <a:pPr marL="0" indent="0">
              <a:buNone/>
            </a:pPr>
            <a:r>
              <a:rPr lang="en-US" dirty="0" smtClean="0"/>
              <a:t>STRING I will learn to lock my computer.</a:t>
            </a:r>
          </a:p>
          <a:p>
            <a:pPr marL="0" indent="0">
              <a:buNone/>
            </a:pPr>
            <a:r>
              <a:rPr lang="en-US" dirty="0" smtClean="0"/>
              <a:t>ENTER</a:t>
            </a:r>
          </a:p>
          <a:p>
            <a:pPr marL="0" indent="0">
              <a:buNone/>
            </a:pPr>
            <a:r>
              <a:rPr lang="en-US" dirty="0" smtClean="0"/>
              <a:t>STRING I will learn to lock my computer.</a:t>
            </a:r>
          </a:p>
          <a:p>
            <a:pPr marL="0" indent="0">
              <a:buNone/>
            </a:pPr>
            <a:r>
              <a:rPr lang="en-US" dirty="0" smtClean="0"/>
              <a:t>ENTER</a:t>
            </a:r>
          </a:p>
          <a:p>
            <a:pPr marL="0" indent="0">
              <a:buNone/>
            </a:pPr>
            <a:r>
              <a:rPr lang="en-US" dirty="0" smtClean="0"/>
              <a:t>STRING I will learn to lock my computer.</a:t>
            </a:r>
          </a:p>
          <a:p>
            <a:pPr marL="0" indent="0">
              <a:buNone/>
            </a:pPr>
            <a:r>
              <a:rPr lang="en-US" dirty="0" smtClean="0"/>
              <a:t>ENTER</a:t>
            </a:r>
          </a:p>
          <a:p>
            <a:pPr marL="0" indent="0">
              <a:buNone/>
            </a:pPr>
            <a:r>
              <a:rPr lang="en-US" dirty="0" smtClean="0"/>
              <a:t>STRING I will learn to lock my computer.</a:t>
            </a:r>
          </a:p>
          <a:p>
            <a:pPr marL="0" indent="0">
              <a:buNone/>
            </a:pPr>
            <a:r>
              <a:rPr lang="en-US" dirty="0" smtClean="0"/>
              <a:t>ENTER</a:t>
            </a:r>
          </a:p>
          <a:p>
            <a:pPr marL="0" indent="0">
              <a:buNone/>
            </a:pPr>
            <a:r>
              <a:rPr lang="en-US" dirty="0" smtClean="0"/>
              <a:t>STRING I will learn to lock my computer.</a:t>
            </a:r>
          </a:p>
          <a:p>
            <a:pPr marL="0" indent="0">
              <a:buNone/>
            </a:pPr>
            <a:r>
              <a:rPr lang="en-US" dirty="0" smtClean="0"/>
              <a:t>ENTER</a:t>
            </a:r>
          </a:p>
          <a:p>
            <a:pPr marL="0" indent="0">
              <a:buNone/>
            </a:pPr>
            <a:r>
              <a:rPr lang="en-US" dirty="0" smtClean="0"/>
              <a:t>STRING I will learn to lock my computer.</a:t>
            </a:r>
          </a:p>
          <a:p>
            <a:pPr marL="0" indent="0">
              <a:buNone/>
            </a:pPr>
            <a:r>
              <a:rPr lang="en-US" dirty="0" smtClean="0"/>
              <a:t>ENTER</a:t>
            </a:r>
          </a:p>
          <a:p>
            <a:pPr marL="0" indent="0">
              <a:buNone/>
            </a:pPr>
            <a:r>
              <a:rPr lang="en-US" dirty="0" smtClean="0"/>
              <a:t>STRING I will learn to lock my computer.</a:t>
            </a:r>
          </a:p>
          <a:p>
            <a:pPr marL="0" indent="0">
              <a:buNone/>
            </a:pPr>
            <a:r>
              <a:rPr lang="en-US" dirty="0" smtClean="0"/>
              <a:t>ENTER</a:t>
            </a:r>
          </a:p>
          <a:p>
            <a:pPr marL="0" indent="0">
              <a:buNone/>
            </a:pPr>
            <a:r>
              <a:rPr lang="en-US" dirty="0" smtClean="0"/>
              <a:t>STRING I will learn to lock my computer.</a:t>
            </a:r>
          </a:p>
          <a:p>
            <a:pPr marL="0" indent="0">
              <a:buNone/>
            </a:pPr>
            <a:r>
              <a:rPr lang="en-US" dirty="0" smtClean="0"/>
              <a:t>ENTER</a:t>
            </a:r>
          </a:p>
          <a:p>
            <a:pPr marL="0" indent="0">
              <a:buNone/>
            </a:pPr>
            <a:r>
              <a:rPr lang="en-US" dirty="0" smtClean="0"/>
              <a:t>STRING I will learn to lock my computer.</a:t>
            </a:r>
          </a:p>
          <a:p>
            <a:pPr marL="0" indent="0">
              <a:buNone/>
            </a:pPr>
            <a:r>
              <a:rPr lang="en-US" dirty="0" smtClean="0"/>
              <a:t>ENTER</a:t>
            </a:r>
          </a:p>
        </p:txBody>
      </p:sp>
      <p:sp>
        <p:nvSpPr>
          <p:cNvPr id="8" name="Content Placeholder 2"/>
          <p:cNvSpPr txBox="1">
            <a:spLocks/>
          </p:cNvSpPr>
          <p:nvPr/>
        </p:nvSpPr>
        <p:spPr>
          <a:xfrm>
            <a:off x="3269933" y="1690687"/>
            <a:ext cx="3457755" cy="4964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STRING I will learn to lock my computer.</a:t>
            </a:r>
          </a:p>
          <a:p>
            <a:pPr marL="0" indent="0">
              <a:buNone/>
            </a:pPr>
            <a:r>
              <a:rPr lang="en-US" sz="1100" dirty="0"/>
              <a:t>ENTER</a:t>
            </a:r>
          </a:p>
          <a:p>
            <a:pPr marL="0" indent="0">
              <a:buNone/>
            </a:pPr>
            <a:r>
              <a:rPr lang="en-US" sz="1100" dirty="0" smtClean="0"/>
              <a:t>ENTER</a:t>
            </a:r>
          </a:p>
          <a:p>
            <a:pPr marL="0" indent="0">
              <a:buNone/>
            </a:pPr>
            <a:r>
              <a:rPr lang="en-US" sz="1100" dirty="0" smtClean="0"/>
              <a:t>STRING </a:t>
            </a:r>
            <a:r>
              <a:rPr lang="en-US" sz="1100" dirty="0"/>
              <a:t>There, just like Bart Simpson.</a:t>
            </a:r>
          </a:p>
          <a:p>
            <a:pPr marL="0" indent="0">
              <a:buNone/>
            </a:pPr>
            <a:r>
              <a:rPr lang="en-US" sz="1100" dirty="0"/>
              <a:t>ENTER</a:t>
            </a:r>
          </a:p>
          <a:p>
            <a:pPr marL="0" indent="0">
              <a:buNone/>
            </a:pPr>
            <a:r>
              <a:rPr lang="en-US" sz="1100" dirty="0"/>
              <a:t>ENTER</a:t>
            </a:r>
          </a:p>
          <a:p>
            <a:pPr marL="0" indent="0">
              <a:buNone/>
            </a:pPr>
            <a:r>
              <a:rPr lang="en-US" sz="1100" dirty="0"/>
              <a:t>STRING Please remember to lock your computer when you step away from your desk.</a:t>
            </a:r>
          </a:p>
          <a:p>
            <a:pPr marL="0" indent="0">
              <a:buNone/>
            </a:pPr>
            <a:r>
              <a:rPr lang="en-US" sz="1100" dirty="0"/>
              <a:t>ENTER</a:t>
            </a:r>
          </a:p>
          <a:p>
            <a:pPr marL="0" indent="0">
              <a:buNone/>
            </a:pPr>
            <a:r>
              <a:rPr lang="en-US" sz="1100" dirty="0"/>
              <a:t>ENTER</a:t>
            </a:r>
          </a:p>
          <a:p>
            <a:pPr marL="0" indent="0">
              <a:buNone/>
            </a:pPr>
            <a:r>
              <a:rPr lang="en-US" sz="1100" dirty="0"/>
              <a:t>STRING Thank you.</a:t>
            </a:r>
          </a:p>
          <a:p>
            <a:pPr marL="0" indent="0">
              <a:buNone/>
            </a:pPr>
            <a:r>
              <a:rPr lang="en-US" sz="1100" dirty="0"/>
              <a:t>ENTER</a:t>
            </a:r>
          </a:p>
          <a:p>
            <a:pPr marL="0" indent="0">
              <a:buNone/>
            </a:pPr>
            <a:r>
              <a:rPr lang="en-US" sz="1100" dirty="0"/>
              <a:t>DELAY 100</a:t>
            </a:r>
          </a:p>
          <a:p>
            <a:pPr marL="0" indent="0">
              <a:buNone/>
            </a:pPr>
            <a:r>
              <a:rPr lang="en-US" sz="1100" dirty="0"/>
              <a:t>ALT SPACE</a:t>
            </a:r>
          </a:p>
          <a:p>
            <a:pPr marL="0" indent="0">
              <a:buNone/>
            </a:pPr>
            <a:r>
              <a:rPr lang="en-US" sz="1100" dirty="0"/>
              <a:t>STRING </a:t>
            </a:r>
            <a:r>
              <a:rPr lang="en-US" sz="1100" dirty="0" smtClean="0"/>
              <a:t>x</a:t>
            </a:r>
            <a:endParaRPr lang="en-US" sz="1100" i="1" dirty="0"/>
          </a:p>
        </p:txBody>
      </p:sp>
      <p:sp>
        <p:nvSpPr>
          <p:cNvPr id="9" name="Content Placeholder 2"/>
          <p:cNvSpPr txBox="1">
            <a:spLocks/>
          </p:cNvSpPr>
          <p:nvPr/>
        </p:nvSpPr>
        <p:spPr>
          <a:xfrm>
            <a:off x="8721435" y="1690686"/>
            <a:ext cx="2313709" cy="323460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500" u="sng" dirty="0" smtClean="0"/>
              <a:t>Legend</a:t>
            </a:r>
          </a:p>
          <a:p>
            <a:pPr marL="0" indent="0">
              <a:buFont typeface="Arial" panose="020B0604020202020204" pitchFamily="34" charset="0"/>
              <a:buNone/>
            </a:pPr>
            <a:r>
              <a:rPr lang="en-US" b="1" dirty="0" smtClean="0"/>
              <a:t>DELAY</a:t>
            </a:r>
            <a:r>
              <a:rPr lang="en-US" dirty="0" smtClean="0"/>
              <a:t> – Pauses for n milliseconds</a:t>
            </a:r>
          </a:p>
          <a:p>
            <a:pPr marL="0" indent="0">
              <a:buFont typeface="Arial" panose="020B0604020202020204" pitchFamily="34" charset="0"/>
              <a:buNone/>
            </a:pPr>
            <a:r>
              <a:rPr lang="en-US" b="1" dirty="0" smtClean="0"/>
              <a:t>‘GUI’ </a:t>
            </a:r>
            <a:r>
              <a:rPr lang="en-US" dirty="0" smtClean="0"/>
              <a:t>is the ‘Windows’ key and </a:t>
            </a:r>
            <a:r>
              <a:rPr lang="en-US" b="1" dirty="0" smtClean="0"/>
              <a:t>‘GUI r’ </a:t>
            </a:r>
            <a:r>
              <a:rPr lang="en-US" dirty="0" smtClean="0"/>
              <a:t>opens the ‘Run’ window</a:t>
            </a:r>
          </a:p>
          <a:p>
            <a:pPr marL="0" indent="0">
              <a:buFont typeface="Arial" panose="020B0604020202020204" pitchFamily="34" charset="0"/>
              <a:buNone/>
            </a:pPr>
            <a:r>
              <a:rPr lang="en-US" b="1" dirty="0" smtClean="0"/>
              <a:t>ENTER</a:t>
            </a:r>
            <a:r>
              <a:rPr lang="en-US" dirty="0" smtClean="0"/>
              <a:t> – mimics pressing ‘enter’ key</a:t>
            </a:r>
          </a:p>
          <a:p>
            <a:pPr marL="0" indent="0">
              <a:buNone/>
            </a:pPr>
            <a:r>
              <a:rPr lang="en-US" b="1" dirty="0" smtClean="0"/>
              <a:t>STRING </a:t>
            </a:r>
            <a:r>
              <a:rPr lang="en-US" dirty="0" smtClean="0"/>
              <a:t>– mimics typing out the remainder of the line</a:t>
            </a:r>
            <a:endParaRPr lang="en-US" dirty="0"/>
          </a:p>
          <a:p>
            <a:pPr marL="0" indent="0">
              <a:buNone/>
            </a:pPr>
            <a:r>
              <a:rPr lang="en-US" i="1" dirty="0"/>
              <a:t>*** The delays are required  because there is a natural delay in the way that programs start</a:t>
            </a:r>
            <a:r>
              <a:rPr lang="en-US" i="1" dirty="0" smtClean="0"/>
              <a:t>***</a:t>
            </a:r>
            <a:endParaRPr lang="en-US" dirty="0" smtClean="0"/>
          </a:p>
        </p:txBody>
      </p:sp>
      <p:sp>
        <p:nvSpPr>
          <p:cNvPr id="10" name="Content Placeholder 2"/>
          <p:cNvSpPr txBox="1">
            <a:spLocks/>
          </p:cNvSpPr>
          <p:nvPr/>
        </p:nvSpPr>
        <p:spPr>
          <a:xfrm>
            <a:off x="4845234" y="1557336"/>
            <a:ext cx="3457755" cy="4964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100" b="1" i="1" dirty="0"/>
          </a:p>
          <a:p>
            <a:endParaRPr lang="en-US" sz="1100" b="1" i="1" dirty="0" smtClean="0"/>
          </a:p>
          <a:p>
            <a:endParaRPr lang="en-US" sz="1100" b="1" i="1" dirty="0"/>
          </a:p>
          <a:p>
            <a:endParaRPr lang="en-US" sz="1100" b="1" i="1" dirty="0" smtClean="0"/>
          </a:p>
          <a:p>
            <a:endParaRPr lang="en-US" sz="1100" b="1" i="1" dirty="0"/>
          </a:p>
          <a:p>
            <a:endParaRPr lang="en-US" sz="1100" b="1" i="1" dirty="0" smtClean="0"/>
          </a:p>
          <a:p>
            <a:endParaRPr lang="en-US" sz="1100" b="1" i="1" dirty="0"/>
          </a:p>
          <a:p>
            <a:endParaRPr lang="en-US" sz="1100" b="1" i="1" dirty="0" smtClean="0"/>
          </a:p>
          <a:p>
            <a:endParaRPr lang="en-US" sz="1100" b="1" i="1" dirty="0"/>
          </a:p>
          <a:p>
            <a:endParaRPr lang="en-US" sz="1100" b="1" i="1" dirty="0" smtClean="0"/>
          </a:p>
          <a:p>
            <a:endParaRPr lang="en-US" sz="1100" b="1" i="1" dirty="0"/>
          </a:p>
          <a:p>
            <a:endParaRPr lang="en-US" sz="1100" b="1" i="1" dirty="0" smtClean="0"/>
          </a:p>
          <a:p>
            <a:endParaRPr lang="en-US" sz="1100" b="1" i="1" dirty="0"/>
          </a:p>
          <a:p>
            <a:r>
              <a:rPr lang="en-US" sz="1100" b="1" i="1" dirty="0" smtClean="0"/>
              <a:t>Displays Main window’s system menu</a:t>
            </a:r>
          </a:p>
          <a:p>
            <a:r>
              <a:rPr lang="en-US" sz="1100" b="1" i="1" dirty="0" smtClean="0"/>
              <a:t>Maximizes notepad</a:t>
            </a:r>
            <a:endParaRPr lang="en-US" sz="1100" b="1" i="1" dirty="0"/>
          </a:p>
        </p:txBody>
      </p:sp>
    </p:spTree>
    <p:extLst>
      <p:ext uri="{BB962C8B-B14F-4D97-AF65-F5344CB8AC3E}">
        <p14:creationId xmlns:p14="http://schemas.microsoft.com/office/powerpoint/2010/main" val="1883572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3" name="Content Placeholder 2"/>
          <p:cNvSpPr>
            <a:spLocks noGrp="1"/>
          </p:cNvSpPr>
          <p:nvPr>
            <p:ph idx="1"/>
          </p:nvPr>
        </p:nvSpPr>
        <p:spPr/>
        <p:txBody>
          <a:bodyPr>
            <a:normAutofit/>
          </a:bodyPr>
          <a:lstStyle/>
          <a:p>
            <a:pPr marL="0" indent="0">
              <a:buNone/>
            </a:pPr>
            <a:r>
              <a:rPr lang="en-US" i="1" dirty="0" smtClean="0"/>
              <a:t>Once you're ready with the script you will need to convert that into a .bin (binary) file </a:t>
            </a:r>
          </a:p>
          <a:p>
            <a:pPr marL="514350" indent="-514350">
              <a:buFont typeface="+mj-lt"/>
              <a:buAutoNum type="arabicPeriod"/>
            </a:pPr>
            <a:r>
              <a:rPr lang="en-US" i="1" dirty="0" smtClean="0"/>
              <a:t>For this conversion you can either use following link or you can download encoder for rubber ducky.</a:t>
            </a:r>
          </a:p>
          <a:p>
            <a:pPr marL="514350" indent="-514350">
              <a:buFont typeface="+mj-lt"/>
              <a:buAutoNum type="arabicPeriod"/>
            </a:pPr>
            <a:r>
              <a:rPr lang="en-US" i="1" dirty="0" smtClean="0"/>
              <a:t>url: </a:t>
            </a:r>
            <a:r>
              <a:rPr lang="en-US" i="1" dirty="0" smtClean="0">
                <a:hlinkClick r:id="rId2"/>
              </a:rPr>
              <a:t>https://ducktoolkit.com/encoder/</a:t>
            </a:r>
            <a:endParaRPr lang="en-US" i="1" dirty="0"/>
          </a:p>
          <a:p>
            <a:pPr marL="514350" indent="-514350">
              <a:buFont typeface="+mj-lt"/>
              <a:buAutoNum type="arabicPeriod"/>
            </a:pPr>
            <a:r>
              <a:rPr lang="en-US" i="1" dirty="0" smtClean="0"/>
              <a:t>In order to generate the payload click on ‘generate payload’ on the right side of the screen, then click on the file called </a:t>
            </a:r>
            <a:r>
              <a:rPr lang="en-US" i="1" dirty="0" err="1" smtClean="0"/>
              <a:t>inject.bin</a:t>
            </a:r>
            <a:r>
              <a:rPr lang="en-US" i="1" dirty="0" smtClean="0"/>
              <a:t>, which will initiate the download</a:t>
            </a:r>
          </a:p>
          <a:p>
            <a:pPr marL="0" indent="0">
              <a:buNone/>
            </a:pPr>
            <a:r>
              <a:rPr lang="en-US" i="1" dirty="0" smtClean="0"/>
              <a:t>KEEP THE WEB BROWSER OPEN FOR NOW</a:t>
            </a:r>
          </a:p>
          <a:p>
            <a:endParaRPr lang="en-US" dirty="0"/>
          </a:p>
        </p:txBody>
      </p:sp>
    </p:spTree>
    <p:extLst>
      <p:ext uri="{BB962C8B-B14F-4D97-AF65-F5344CB8AC3E}">
        <p14:creationId xmlns:p14="http://schemas.microsoft.com/office/powerpoint/2010/main" val="705049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1154</Words>
  <Application>Microsoft Office PowerPoint</Application>
  <PresentationFormat>Widescreen</PresentationFormat>
  <Paragraphs>177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Rubber Ducky:  Intermediate Lab</vt:lpstr>
      <vt:lpstr>Required Materials</vt:lpstr>
      <vt:lpstr>What is Rubber Ducky?</vt:lpstr>
      <vt:lpstr>Ethics – Doing the Right Thing</vt:lpstr>
      <vt:lpstr>Simpson’s Lock Screen Prank</vt:lpstr>
      <vt:lpstr>Simpson’s Lock Screen Prank</vt:lpstr>
      <vt:lpstr>Simpson’s Lock Screen Prank  Script – Line by Line</vt:lpstr>
      <vt:lpstr>Simpson’s Lock Screen Prank  Script – Line by Line (continued)</vt:lpstr>
      <vt:lpstr>Implementation</vt:lpstr>
      <vt:lpstr>PowerPoint Presentation</vt:lpstr>
      <vt:lpstr>Implementation Continued</vt:lpstr>
      <vt:lpstr>What’s next?</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Pace University Cyber Security Lab</dc:title>
  <dc:creator>root</dc:creator>
  <cp:lastModifiedBy>geeky cool</cp:lastModifiedBy>
  <cp:revision>22</cp:revision>
  <dcterms:created xsi:type="dcterms:W3CDTF">2017-06-22T17:54:00Z</dcterms:created>
  <dcterms:modified xsi:type="dcterms:W3CDTF">2017-10-07T01:56:13Z</dcterms:modified>
</cp:coreProperties>
</file>