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2" r:id="rId3"/>
    <p:sldId id="269" r:id="rId4"/>
    <p:sldId id="270" r:id="rId5"/>
    <p:sldId id="271"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8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A380AA-AE57-4BB0-A867-CE935B15DAE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213346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A380AA-AE57-4BB0-A867-CE935B15DAE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8239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A380AA-AE57-4BB0-A867-CE935B15DAE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365968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A380AA-AE57-4BB0-A867-CE935B15DAE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104113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380AA-AE57-4BB0-A867-CE935B15DAE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372817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A380AA-AE57-4BB0-A867-CE935B15DAE5}"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212827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A380AA-AE57-4BB0-A867-CE935B15DAE5}"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394562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A380AA-AE57-4BB0-A867-CE935B15DAE5}"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262601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380AA-AE57-4BB0-A867-CE935B15DAE5}"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88801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380AA-AE57-4BB0-A867-CE935B15DAE5}"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60700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380AA-AE57-4BB0-A867-CE935B15DAE5}"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96074-AB3C-4CAA-AD71-945D21E4350D}" type="slidenum">
              <a:rPr lang="en-US" smtClean="0"/>
              <a:t>‹#›</a:t>
            </a:fld>
            <a:endParaRPr lang="en-US"/>
          </a:p>
        </p:txBody>
      </p:sp>
    </p:spTree>
    <p:extLst>
      <p:ext uri="{BB962C8B-B14F-4D97-AF65-F5344CB8AC3E}">
        <p14:creationId xmlns:p14="http://schemas.microsoft.com/office/powerpoint/2010/main" val="412450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380AA-AE57-4BB0-A867-CE935B15DAE5}" type="datetimeFigureOut">
              <a:rPr lang="en-US" smtClean="0"/>
              <a:t>10/6/2017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96074-AB3C-4CAA-AD71-945D21E4350D}" type="slidenum">
              <a:rPr lang="en-US" smtClean="0"/>
              <a:t>‹#›</a:t>
            </a:fld>
            <a:endParaRPr lang="en-US"/>
          </a:p>
        </p:txBody>
      </p:sp>
    </p:spTree>
    <p:extLst>
      <p:ext uri="{BB962C8B-B14F-4D97-AF65-F5344CB8AC3E}">
        <p14:creationId xmlns:p14="http://schemas.microsoft.com/office/powerpoint/2010/main" val="268846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hak5darren/USB-Rubber-Ducky/wiki/Duckyscri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ucktoolkit.com/enco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Rubber </a:t>
            </a:r>
            <a:r>
              <a:rPr lang="en-US" smtClean="0"/>
              <a:t>Ducky Beginner </a:t>
            </a:r>
            <a:r>
              <a:rPr lang="en-US" dirty="0" smtClean="0"/>
              <a:t>Labs</a:t>
            </a:r>
            <a:endParaRPr lang="en-US" dirty="0"/>
          </a:p>
        </p:txBody>
      </p:sp>
      <p:sp>
        <p:nvSpPr>
          <p:cNvPr id="3" name="Subtitle 2"/>
          <p:cNvSpPr>
            <a:spLocks noGrp="1"/>
          </p:cNvSpPr>
          <p:nvPr>
            <p:ph type="subTitle" idx="1"/>
          </p:nvPr>
        </p:nvSpPr>
        <p:spPr/>
        <p:txBody>
          <a:bodyPr/>
          <a:lstStyle/>
          <a:p>
            <a:r>
              <a:rPr lang="en-US" dirty="0" smtClean="0"/>
              <a:t>Create a folder and a file</a:t>
            </a:r>
            <a:endParaRPr lang="en-US" dirty="0"/>
          </a:p>
        </p:txBody>
      </p:sp>
    </p:spTree>
    <p:extLst>
      <p:ext uri="{BB962C8B-B14F-4D97-AF65-F5344CB8AC3E}">
        <p14:creationId xmlns:p14="http://schemas.microsoft.com/office/powerpoint/2010/main" val="148819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5197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code</a:t>
            </a:r>
            <a:endParaRPr lang="en-US" dirty="0"/>
          </a:p>
        </p:txBody>
      </p:sp>
      <p:sp>
        <p:nvSpPr>
          <p:cNvPr id="3" name="Content Placeholder 2"/>
          <p:cNvSpPr>
            <a:spLocks noGrp="1"/>
          </p:cNvSpPr>
          <p:nvPr>
            <p:ph idx="1"/>
          </p:nvPr>
        </p:nvSpPr>
        <p:spPr/>
        <p:txBody>
          <a:bodyPr/>
          <a:lstStyle/>
          <a:p>
            <a:r>
              <a:rPr lang="en-US" dirty="0" smtClean="0"/>
              <a:t>Do you think this code complete?</a:t>
            </a:r>
          </a:p>
          <a:p>
            <a:r>
              <a:rPr lang="en-US" dirty="0" smtClean="0"/>
              <a:t>What if we wanted to save the file in the folder?</a:t>
            </a:r>
          </a:p>
          <a:p>
            <a:r>
              <a:rPr lang="en-US" dirty="0" smtClean="0"/>
              <a:t>We can only use the keyboard.</a:t>
            </a:r>
          </a:p>
          <a:p>
            <a:r>
              <a:rPr lang="en-US" dirty="0" smtClean="0"/>
              <a:t>Take a few minutes to think about it, then move onto the next slide.</a:t>
            </a:r>
          </a:p>
        </p:txBody>
      </p:sp>
    </p:spTree>
    <p:extLst>
      <p:ext uri="{BB962C8B-B14F-4D97-AF65-F5344CB8AC3E}">
        <p14:creationId xmlns:p14="http://schemas.microsoft.com/office/powerpoint/2010/main" val="318819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Script </a:t>
            </a:r>
            <a:r>
              <a:rPr lang="en-US" b="1" dirty="0"/>
              <a:t>- Part </a:t>
            </a:r>
            <a:r>
              <a:rPr lang="en-US" b="1" dirty="0" smtClean="0"/>
              <a:t>2</a:t>
            </a:r>
            <a:endParaRPr lang="en-US" dirty="0"/>
          </a:p>
        </p:txBody>
      </p:sp>
      <p:sp>
        <p:nvSpPr>
          <p:cNvPr id="3" name="Content Placeholder 2"/>
          <p:cNvSpPr>
            <a:spLocks noGrp="1"/>
          </p:cNvSpPr>
          <p:nvPr>
            <p:ph idx="1"/>
          </p:nvPr>
        </p:nvSpPr>
        <p:spPr/>
        <p:txBody>
          <a:bodyPr/>
          <a:lstStyle/>
          <a:p>
            <a:r>
              <a:rPr lang="en-US" dirty="0"/>
              <a:t>Create Folder / Create File in that folder</a:t>
            </a:r>
          </a:p>
          <a:p>
            <a:pPr marL="457200" lvl="1" indent="0">
              <a:buNone/>
            </a:pPr>
            <a:r>
              <a:rPr lang="en-US" dirty="0"/>
              <a:t>Windows Payload</a:t>
            </a:r>
          </a:p>
          <a:p>
            <a:pPr marL="457200" lvl="1" indent="0">
              <a:buNone/>
            </a:pPr>
            <a:r>
              <a:rPr lang="en-US" dirty="0" smtClean="0"/>
              <a:t>	COMMAND				EXPLANATION</a:t>
            </a:r>
          </a:p>
          <a:p>
            <a:pPr marL="457200" lvl="1" indent="0">
              <a:buNone/>
            </a:pPr>
            <a:r>
              <a:rPr lang="en-US" sz="1800" i="1" dirty="0"/>
              <a:t>	</a:t>
            </a:r>
            <a:r>
              <a:rPr lang="en-US" sz="1800" i="1" dirty="0" smtClean="0"/>
              <a:t>ALT					&lt;selects menu bar&gt;</a:t>
            </a:r>
            <a:endParaRPr lang="en-US" sz="1800" i="1" dirty="0"/>
          </a:p>
          <a:p>
            <a:pPr marL="457200" lvl="1" indent="0">
              <a:buNone/>
            </a:pPr>
            <a:r>
              <a:rPr lang="en-US" sz="1800" i="1" dirty="0"/>
              <a:t>	</a:t>
            </a:r>
            <a:r>
              <a:rPr lang="en-US" sz="1800" i="1" dirty="0" smtClean="0"/>
              <a:t>DOWN					&lt;navigates through menu&gt;	</a:t>
            </a:r>
          </a:p>
          <a:p>
            <a:pPr marL="457200" lvl="1" indent="0">
              <a:buNone/>
            </a:pPr>
            <a:r>
              <a:rPr lang="en-US" sz="1800" i="1" dirty="0"/>
              <a:t>	DOWN					&lt;navigates through menu&gt;	</a:t>
            </a:r>
          </a:p>
          <a:p>
            <a:pPr marL="457200" lvl="1" indent="0">
              <a:buNone/>
            </a:pPr>
            <a:r>
              <a:rPr lang="en-US" sz="1800" i="1" dirty="0" smtClean="0"/>
              <a:t>	DOWN</a:t>
            </a:r>
            <a:r>
              <a:rPr lang="en-US" sz="1800" i="1" dirty="0"/>
              <a:t>					&lt;navigates through menu&gt;	</a:t>
            </a:r>
          </a:p>
          <a:p>
            <a:pPr marL="457200" lvl="1" indent="0">
              <a:buNone/>
            </a:pPr>
            <a:r>
              <a:rPr lang="en-US" sz="1800" i="1" dirty="0" smtClean="0"/>
              <a:t>	DOWN</a:t>
            </a:r>
            <a:r>
              <a:rPr lang="en-US" sz="1800" i="1" dirty="0"/>
              <a:t>					&lt;navigates through menu&gt;	</a:t>
            </a:r>
          </a:p>
          <a:p>
            <a:pPr marL="457200" lvl="1" indent="0">
              <a:buNone/>
            </a:pPr>
            <a:r>
              <a:rPr lang="en-US" sz="1800" i="1" dirty="0" smtClean="0"/>
              <a:t>	ENTER					&lt;selects ‘Save As’&gt;</a:t>
            </a:r>
          </a:p>
          <a:p>
            <a:pPr marL="457200" lvl="1" indent="0">
              <a:buNone/>
            </a:pPr>
            <a:r>
              <a:rPr lang="en-US" sz="1800" i="1" dirty="0"/>
              <a:t>	</a:t>
            </a:r>
            <a:r>
              <a:rPr lang="en-US" sz="1800" i="1" dirty="0" smtClean="0"/>
              <a:t>STRING hello				&lt;types ‘hello’&gt;</a:t>
            </a:r>
          </a:p>
          <a:p>
            <a:pPr marL="457200" lvl="1" indent="0">
              <a:buNone/>
            </a:pPr>
            <a:r>
              <a:rPr lang="en-US" sz="1800" i="1" dirty="0"/>
              <a:t>	</a:t>
            </a:r>
            <a:r>
              <a:rPr lang="en-US" sz="1800" i="1" dirty="0" smtClean="0"/>
              <a:t>ENTER					&lt;saves file in current folder&gt;</a:t>
            </a:r>
            <a:endParaRPr lang="en-US" dirty="0"/>
          </a:p>
        </p:txBody>
      </p:sp>
    </p:spTree>
    <p:extLst>
      <p:ext uri="{BB962C8B-B14F-4D97-AF65-F5344CB8AC3E}">
        <p14:creationId xmlns:p14="http://schemas.microsoft.com/office/powerpoint/2010/main" val="175253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the code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Now, place the code on the previous slide underneath the code you had originally created. (This is why I told you to leave the web browser open)</a:t>
            </a:r>
          </a:p>
          <a:p>
            <a:pPr marL="514350" indent="-514350">
              <a:buFont typeface="+mj-lt"/>
              <a:buAutoNum type="arabicPeriod"/>
            </a:pPr>
            <a:r>
              <a:rPr lang="en-US" dirty="0" smtClean="0"/>
              <a:t>Regenerate the script.</a:t>
            </a:r>
          </a:p>
          <a:p>
            <a:pPr marL="514350" indent="-514350">
              <a:buFont typeface="+mj-lt"/>
              <a:buAutoNum type="arabicPeriod"/>
            </a:pPr>
            <a:r>
              <a:rPr lang="en-US" dirty="0" smtClean="0"/>
              <a:t>Download </a:t>
            </a:r>
            <a:r>
              <a:rPr lang="en-US" dirty="0" err="1" smtClean="0"/>
              <a:t>inject.bin</a:t>
            </a:r>
            <a:r>
              <a:rPr lang="en-US" dirty="0" smtClean="0"/>
              <a:t>(mandatory) and duckycode.txt(optional) </a:t>
            </a:r>
          </a:p>
          <a:p>
            <a:pPr marL="514350" indent="-514350">
              <a:buFont typeface="+mj-lt"/>
              <a:buAutoNum type="arabicPeriod"/>
            </a:pPr>
            <a:r>
              <a:rPr lang="en-US" i="1" dirty="0"/>
              <a:t>When you have the ‘</a:t>
            </a:r>
            <a:r>
              <a:rPr lang="en-US" i="1" dirty="0" err="1"/>
              <a:t>inject.bin</a:t>
            </a:r>
            <a:r>
              <a:rPr lang="en-US" i="1" dirty="0"/>
              <a:t>’ file downloaded, we need to transfer the file into microSD card using the microSD to USB card reader. (See below)</a:t>
            </a:r>
          </a:p>
          <a:p>
            <a:pPr marL="514350" indent="-514350">
              <a:buFont typeface="+mj-lt"/>
              <a:buAutoNum type="arabicPeriod"/>
            </a:pPr>
            <a:endParaRPr lang="en-US" i="1" dirty="0"/>
          </a:p>
          <a:p>
            <a:pPr marL="514350" indent="-514350">
              <a:buFont typeface="+mj-lt"/>
              <a:buAutoNum type="arabicPeriod"/>
            </a:pPr>
            <a:endParaRPr lang="en-US" i="1" dirty="0"/>
          </a:p>
          <a:p>
            <a:pPr marL="514350" indent="-514350">
              <a:buFont typeface="+mj-lt"/>
              <a:buAutoNum type="arabicPeriod"/>
            </a:pPr>
            <a:endParaRPr lang="en-US" i="1" dirty="0"/>
          </a:p>
          <a:p>
            <a:pPr marL="514350" indent="-514350">
              <a:buFont typeface="+mj-lt"/>
              <a:buAutoNum type="arabicPeriod"/>
            </a:pPr>
            <a:r>
              <a:rPr lang="en-US" i="1" dirty="0"/>
              <a:t>Once, finished, insert the microSD card into the rubber ducky and connect the ducky to the target machine</a:t>
            </a:r>
          </a:p>
          <a:p>
            <a:pPr marL="514350" indent="-514350">
              <a:buFont typeface="+mj-lt"/>
              <a:buAutoNum type="arabicPeriod"/>
            </a:pPr>
            <a:endParaRPr lang="en-US" dirty="0"/>
          </a:p>
        </p:txBody>
      </p:sp>
      <p:pic>
        <p:nvPicPr>
          <p:cNvPr id="4" name="Picture 2" descr="Image result for microsd to us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754" y="4001294"/>
            <a:ext cx="1136822" cy="113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15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dirty="0" smtClean="0"/>
              <a:t>Can you think of how to create a script when you can’t use the mouse?</a:t>
            </a:r>
          </a:p>
          <a:p>
            <a:r>
              <a:rPr lang="en-US" dirty="0" smtClean="0"/>
              <a:t>Every Ducky script must be created with this principle in mind.</a:t>
            </a:r>
          </a:p>
          <a:p>
            <a:r>
              <a:rPr lang="en-US" dirty="0" smtClean="0"/>
              <a:t>Make sure that you are thinking about every single keystroke.</a:t>
            </a:r>
            <a:endParaRPr lang="en-US" dirty="0"/>
          </a:p>
        </p:txBody>
      </p:sp>
    </p:spTree>
    <p:extLst>
      <p:ext uri="{BB962C8B-B14F-4D97-AF65-F5344CB8AC3E}">
        <p14:creationId xmlns:p14="http://schemas.microsoft.com/office/powerpoint/2010/main" val="80137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49" y="63121"/>
            <a:ext cx="10515600" cy="1325563"/>
          </a:xfrm>
        </p:spPr>
        <p:txBody>
          <a:bodyPr/>
          <a:lstStyle/>
          <a:p>
            <a:r>
              <a:rPr lang="en-US" b="1" dirty="0"/>
              <a:t>Required Materials</a:t>
            </a:r>
          </a:p>
        </p:txBody>
      </p:sp>
      <p:sp>
        <p:nvSpPr>
          <p:cNvPr id="3" name="Content Placeholder 2"/>
          <p:cNvSpPr>
            <a:spLocks noGrp="1"/>
          </p:cNvSpPr>
          <p:nvPr>
            <p:ph idx="1"/>
          </p:nvPr>
        </p:nvSpPr>
        <p:spPr>
          <a:xfrm>
            <a:off x="351639" y="1388684"/>
            <a:ext cx="10515600" cy="4351338"/>
          </a:xfrm>
        </p:spPr>
        <p:txBody>
          <a:bodyPr>
            <a:normAutofit fontScale="85000" lnSpcReduction="20000"/>
          </a:bodyPr>
          <a:lstStyle/>
          <a:p>
            <a:r>
              <a:rPr lang="en-US" dirty="0"/>
              <a:t>1 Windows PC (Windows 7 or newer)</a:t>
            </a:r>
          </a:p>
          <a:p>
            <a:r>
              <a:rPr lang="en-US" dirty="0"/>
              <a:t>Internet </a:t>
            </a:r>
            <a:r>
              <a:rPr lang="en-US" dirty="0" smtClean="0"/>
              <a:t>Access</a:t>
            </a:r>
          </a:p>
          <a:p>
            <a:r>
              <a:rPr lang="en-US" dirty="0" smtClean="0"/>
              <a:t>USB Rubber Ducky (can be obtained from staff)</a:t>
            </a:r>
          </a:p>
          <a:p>
            <a:r>
              <a:rPr lang="en-US" dirty="0" smtClean="0"/>
              <a:t>MicroSD to </a:t>
            </a:r>
            <a:r>
              <a:rPr lang="en-US" dirty="0"/>
              <a:t>USB reader (can be obtained from staff</a:t>
            </a:r>
            <a:r>
              <a:rPr lang="en-US" dirty="0" smtClean="0"/>
              <a:t>)</a:t>
            </a:r>
          </a:p>
          <a:p>
            <a:r>
              <a:rPr lang="en-US" dirty="0" smtClean="0">
                <a:solidFill>
                  <a:srgbClr val="FF0000"/>
                </a:solidFill>
              </a:rPr>
              <a:t>WARNING! DO NOT plug in Rubber Ducky directly to your machine. First check the MicroSD card using card reader, ‘right click’ on drive and select ‘quick format’, then click ‘start.’ You do not know who was using this device before you, or what payload may remain.</a:t>
            </a:r>
          </a:p>
          <a:p>
            <a:r>
              <a:rPr lang="en-US" dirty="0" smtClean="0">
                <a:solidFill>
                  <a:schemeClr val="accent6"/>
                </a:solidFill>
              </a:rPr>
              <a:t>ENJOY USING THE RUBBER DUCKY</a:t>
            </a:r>
          </a:p>
          <a:p>
            <a:endParaRPr lang="en-US" dirty="0"/>
          </a:p>
          <a:p>
            <a:endParaRPr lang="en-US" dirty="0"/>
          </a:p>
          <a:p>
            <a:r>
              <a:rPr lang="en-US" dirty="0"/>
              <a:t>Estimated Time to Complete: </a:t>
            </a:r>
            <a:r>
              <a:rPr lang="en-US" dirty="0" smtClean="0"/>
              <a:t>30 min</a:t>
            </a:r>
            <a:endParaRPr lang="en-US" dirty="0"/>
          </a:p>
        </p:txBody>
      </p:sp>
      <p:pic>
        <p:nvPicPr>
          <p:cNvPr id="1026" name="Picture 2" descr="Image result for rubber ducky script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1327" y="4009045"/>
            <a:ext cx="5238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38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22185"/>
            <a:ext cx="10515600" cy="1325563"/>
          </a:xfrm>
        </p:spPr>
        <p:txBody>
          <a:bodyPr/>
          <a:lstStyle/>
          <a:p>
            <a:r>
              <a:rPr lang="en-US" b="1" dirty="0"/>
              <a:t>What is </a:t>
            </a:r>
            <a:r>
              <a:rPr lang="en-US" b="1" dirty="0" smtClean="0"/>
              <a:t>Rubber Ducky?</a:t>
            </a:r>
            <a:endParaRPr lang="en-US" b="1" dirty="0"/>
          </a:p>
        </p:txBody>
      </p:sp>
      <p:sp>
        <p:nvSpPr>
          <p:cNvPr id="3" name="Content Placeholder 2"/>
          <p:cNvSpPr>
            <a:spLocks noGrp="1"/>
          </p:cNvSpPr>
          <p:nvPr>
            <p:ph idx="1"/>
          </p:nvPr>
        </p:nvSpPr>
        <p:spPr>
          <a:xfrm>
            <a:off x="534154" y="1388937"/>
            <a:ext cx="10819646" cy="4788026"/>
          </a:xfrm>
        </p:spPr>
        <p:txBody>
          <a:bodyPr>
            <a:normAutofit fontScale="85000" lnSpcReduction="20000"/>
          </a:bodyPr>
          <a:lstStyle/>
          <a:p>
            <a:pPr marL="0" indent="0">
              <a:buNone/>
            </a:pPr>
            <a:r>
              <a:rPr lang="en-US" dirty="0"/>
              <a:t>The USB Rubber Ducky is a </a:t>
            </a:r>
            <a:r>
              <a:rPr lang="en-US" dirty="0" smtClean="0"/>
              <a:t>powerful keystroke </a:t>
            </a:r>
            <a:r>
              <a:rPr lang="en-US" dirty="0"/>
              <a:t>injection tool </a:t>
            </a:r>
            <a:r>
              <a:rPr lang="en-US" dirty="0" smtClean="0"/>
              <a:t>that can be disguised </a:t>
            </a:r>
            <a:r>
              <a:rPr lang="en-US" dirty="0"/>
              <a:t>as </a:t>
            </a:r>
            <a:r>
              <a:rPr lang="en-US" dirty="0" smtClean="0"/>
              <a:t>an ordinary </a:t>
            </a:r>
            <a:r>
              <a:rPr lang="en-US" dirty="0"/>
              <a:t>flash drive.</a:t>
            </a:r>
            <a:r>
              <a:rPr lang="en-US" dirty="0" smtClean="0"/>
              <a:t> </a:t>
            </a:r>
            <a:r>
              <a:rPr lang="en-US" dirty="0"/>
              <a:t>Computers recognize it as a </a:t>
            </a:r>
            <a:r>
              <a:rPr lang="en-US" dirty="0" smtClean="0"/>
              <a:t>keyboard </a:t>
            </a:r>
            <a:r>
              <a:rPr lang="en-US" dirty="0"/>
              <a:t>and accept pre-programmed keystroke payloads at over 1000 </a:t>
            </a:r>
            <a:r>
              <a:rPr lang="en-US" dirty="0" smtClean="0"/>
              <a:t>keystrokes per </a:t>
            </a:r>
            <a:r>
              <a:rPr lang="en-US" dirty="0"/>
              <a:t>minute</a:t>
            </a:r>
            <a:r>
              <a:rPr lang="en-US" dirty="0" smtClean="0"/>
              <a:t>.</a:t>
            </a:r>
          </a:p>
          <a:p>
            <a:pPr marL="0" indent="0">
              <a:buNone/>
            </a:pPr>
            <a:endParaRPr lang="en-US" dirty="0"/>
          </a:p>
          <a:p>
            <a:pPr marL="0" indent="0">
              <a:buNone/>
            </a:pPr>
            <a:r>
              <a:rPr lang="en-US" dirty="0" smtClean="0"/>
              <a:t>Payloads can be created using a simple scripting language that issues one command per line. For example, one command is ‘TAB’ which mimics using the TAB key, or another example of a command is ‘STRING hello world!’, which types/prints “hello world!” The full list of Windows commands and descriptions can be found here: </a:t>
            </a:r>
            <a:r>
              <a:rPr lang="en-US" dirty="0">
                <a:hlinkClick r:id="rId2"/>
              </a:rPr>
              <a:t>https://</a:t>
            </a:r>
            <a:r>
              <a:rPr lang="en-US" dirty="0" smtClean="0">
                <a:hlinkClick r:id="rId2"/>
              </a:rPr>
              <a:t>github.com/hak5darren/USB-Rubber-Ducky/wiki/Duckyscript</a:t>
            </a:r>
            <a:endParaRPr lang="en-US" dirty="0" smtClean="0"/>
          </a:p>
          <a:p>
            <a:pPr marL="0" indent="0">
              <a:buNone/>
            </a:pPr>
            <a:endParaRPr lang="en-US" dirty="0"/>
          </a:p>
          <a:p>
            <a:pPr marL="0" indent="0">
              <a:buNone/>
            </a:pPr>
            <a:r>
              <a:rPr lang="en-US" dirty="0"/>
              <a:t>Every computer (Desktop, Laptops, Tablets &amp; Smartphones) takes inputs from the keyboard. Because the computer views the Rubber Ducky device as an input device (i.e., Keyboard). The program code that is resident in a file stored in the Rubber Ducky is treated as input to the compiler. This is why the Rubber Ducky USB device, which works as a Human Interface Device (HID) is automatically detected by most modern operating systems. By taking the advantage of this, one can penetrate the computer.</a:t>
            </a:r>
          </a:p>
          <a:p>
            <a:pPr marL="0" indent="0">
              <a:buNone/>
            </a:pPr>
            <a:endParaRPr lang="en-US" dirty="0" smtClean="0"/>
          </a:p>
          <a:p>
            <a:pPr marL="0" indent="0">
              <a:buNone/>
            </a:pPr>
            <a:endParaRPr lang="en-US" dirty="0"/>
          </a:p>
          <a:p>
            <a:pPr marL="0" indent="0">
              <a:buNone/>
            </a:pPr>
            <a:endParaRPr lang="en-US" dirty="0"/>
          </a:p>
        </p:txBody>
      </p:sp>
      <p:pic>
        <p:nvPicPr>
          <p:cNvPr id="2050" name="Picture 2" descr="Image result for rubber duck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44455" y="22185"/>
            <a:ext cx="1418690" cy="141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71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0"/>
            <a:ext cx="10515600" cy="1325563"/>
          </a:xfrm>
        </p:spPr>
        <p:txBody>
          <a:bodyPr/>
          <a:lstStyle/>
          <a:p>
            <a:r>
              <a:rPr lang="en-US" b="1" dirty="0"/>
              <a:t>Ethics – Doing the Right Thing</a:t>
            </a:r>
          </a:p>
        </p:txBody>
      </p:sp>
      <p:sp>
        <p:nvSpPr>
          <p:cNvPr id="3" name="Content Placeholder 2"/>
          <p:cNvSpPr>
            <a:spLocks noGrp="1"/>
          </p:cNvSpPr>
          <p:nvPr>
            <p:ph idx="1"/>
          </p:nvPr>
        </p:nvSpPr>
        <p:spPr>
          <a:xfrm>
            <a:off x="381000" y="1552755"/>
            <a:ext cx="11442700" cy="4624208"/>
          </a:xfrm>
        </p:spPr>
        <p:txBody>
          <a:bodyPr>
            <a:normAutofit fontScale="92500"/>
          </a:bodyPr>
          <a:lstStyle/>
          <a:p>
            <a:pPr marL="0" indent="0">
              <a:buNone/>
            </a:pPr>
            <a:r>
              <a:rPr lang="en-US" dirty="0" smtClean="0"/>
              <a:t>The information and skills learned and taught in this lab </a:t>
            </a:r>
            <a:r>
              <a:rPr lang="en-US" dirty="0"/>
              <a:t>can </a:t>
            </a:r>
            <a:r>
              <a:rPr lang="en-US" dirty="0" smtClean="0"/>
              <a:t>be</a:t>
            </a:r>
            <a:r>
              <a:rPr lang="en-US" dirty="0"/>
              <a:t> used</a:t>
            </a:r>
            <a:r>
              <a:rPr lang="en-US" dirty="0" smtClean="0"/>
              <a:t> maliciously.</a:t>
            </a:r>
          </a:p>
          <a:p>
            <a:pPr marL="0" indent="0">
              <a:buNone/>
            </a:pPr>
            <a:r>
              <a:rPr lang="en-US" dirty="0" smtClean="0"/>
              <a:t/>
            </a:r>
            <a:br>
              <a:rPr lang="en-US" dirty="0" smtClean="0"/>
            </a:br>
            <a:r>
              <a:rPr lang="en-US" dirty="0" smtClean="0"/>
              <a:t>Never forget that cyber attacks/hacks no matter the intent are a serious crime, if convicted you can go to Federal prison!</a:t>
            </a:r>
          </a:p>
          <a:p>
            <a:pPr marL="0" indent="0">
              <a:buNone/>
            </a:pPr>
            <a:endParaRPr lang="en-US" dirty="0" smtClean="0"/>
          </a:p>
          <a:p>
            <a:pPr marL="0" indent="0">
              <a:buNone/>
            </a:pPr>
            <a:r>
              <a:rPr lang="en-US" b="1" dirty="0" smtClean="0"/>
              <a:t>(ISC)2 Code of ethics</a:t>
            </a:r>
          </a:p>
          <a:p>
            <a:pPr marL="0" indent="0">
              <a:buNone/>
            </a:pPr>
            <a:r>
              <a:rPr lang="en-US" dirty="0" smtClean="0"/>
              <a:t>-Protect society, the commonwealth, and the infrastructure. </a:t>
            </a:r>
          </a:p>
          <a:p>
            <a:pPr marL="0" indent="0">
              <a:buNone/>
            </a:pPr>
            <a:r>
              <a:rPr lang="en-US" dirty="0" smtClean="0"/>
              <a:t>-</a:t>
            </a:r>
            <a:r>
              <a:rPr lang="en-US" dirty="0"/>
              <a:t>Act honorably, honestly, justly, responsibly, and legally. </a:t>
            </a:r>
          </a:p>
          <a:p>
            <a:pPr marL="0" indent="0">
              <a:buNone/>
            </a:pPr>
            <a:r>
              <a:rPr lang="en-US" dirty="0"/>
              <a:t>-Provide diligent and competent service to principals. </a:t>
            </a:r>
          </a:p>
          <a:p>
            <a:pPr marL="0" indent="0">
              <a:buNone/>
            </a:pPr>
            <a:r>
              <a:rPr lang="en-US" dirty="0"/>
              <a:t>-Advance and protect the profession. </a:t>
            </a:r>
          </a:p>
        </p:txBody>
      </p:sp>
    </p:spTree>
    <p:extLst>
      <p:ext uri="{BB962C8B-B14F-4D97-AF65-F5344CB8AC3E}">
        <p14:creationId xmlns:p14="http://schemas.microsoft.com/office/powerpoint/2010/main" val="3997925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 a Folder &amp; a File</a:t>
            </a:r>
            <a:endParaRPr lang="en-US" b="1" dirty="0"/>
          </a:p>
        </p:txBody>
      </p:sp>
      <p:sp>
        <p:nvSpPr>
          <p:cNvPr id="3" name="Content Placeholder 2"/>
          <p:cNvSpPr>
            <a:spLocks noGrp="1"/>
          </p:cNvSpPr>
          <p:nvPr>
            <p:ph idx="1"/>
          </p:nvPr>
        </p:nvSpPr>
        <p:spPr/>
        <p:txBody>
          <a:bodyPr>
            <a:normAutofit/>
          </a:bodyPr>
          <a:lstStyle/>
          <a:p>
            <a:r>
              <a:rPr lang="en-US" dirty="0" smtClean="0"/>
              <a:t>In this lab we will learn how to use rubber ducky to automate some basic CLI (command line interface) commands. We will create a folder and then create a document in that folder. We will use notepad as our word processor, but you can use any other.</a:t>
            </a:r>
          </a:p>
          <a:p>
            <a:endParaRPr lang="en-US" dirty="0" smtClean="0"/>
          </a:p>
          <a:p>
            <a:r>
              <a:rPr lang="en-US" dirty="0" smtClean="0"/>
              <a:t>We need to first create a script for this ‘Create a folder &amp; a file lab’ using </a:t>
            </a:r>
            <a:r>
              <a:rPr lang="en-US" dirty="0" smtClean="0">
                <a:hlinkClick r:id="rId2"/>
              </a:rPr>
              <a:t>https://ducktoolkit.com/encoder/</a:t>
            </a:r>
            <a:r>
              <a:rPr lang="en-US" dirty="0"/>
              <a:t> </a:t>
            </a:r>
            <a:r>
              <a:rPr lang="en-US" dirty="0" smtClean="0"/>
              <a:t>and type in the script where it says “STRING Enter Ducky Script Here”.</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60032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 </a:t>
            </a:r>
            <a:r>
              <a:rPr lang="en-US" b="1" dirty="0"/>
              <a:t>a Folder &amp; a File</a:t>
            </a:r>
          </a:p>
        </p:txBody>
      </p:sp>
      <p:sp>
        <p:nvSpPr>
          <p:cNvPr id="3" name="Content Placeholder 2"/>
          <p:cNvSpPr>
            <a:spLocks noGrp="1"/>
          </p:cNvSpPr>
          <p:nvPr>
            <p:ph idx="1"/>
          </p:nvPr>
        </p:nvSpPr>
        <p:spPr/>
        <p:txBody>
          <a:bodyPr>
            <a:normAutofit lnSpcReduction="10000"/>
          </a:bodyPr>
          <a:lstStyle/>
          <a:p>
            <a:r>
              <a:rPr lang="en-US" dirty="0" smtClean="0"/>
              <a:t>The Rubber Ducky is a keyboard emulator that will automatically run pre-generated scripts.</a:t>
            </a:r>
          </a:p>
          <a:p>
            <a:r>
              <a:rPr lang="en-US" dirty="0" smtClean="0"/>
              <a:t>This can come in handy when using Windows CLI (command line interface) </a:t>
            </a:r>
            <a:r>
              <a:rPr lang="en-US" smtClean="0"/>
              <a:t>OR PowerShell.</a:t>
            </a:r>
            <a:endParaRPr lang="en-US" dirty="0" smtClean="0"/>
          </a:p>
          <a:p>
            <a:r>
              <a:rPr lang="en-US" dirty="0" smtClean="0"/>
              <a:t>In this lab we will show you a ducky script that will create a folder and a notepad file.</a:t>
            </a:r>
          </a:p>
          <a:p>
            <a:r>
              <a:rPr lang="en-US" dirty="0" smtClean="0"/>
              <a:t>In order to have full understanding, you should understand the concepts of using the command prompt in Windows. (See “Command line intro” lab in the “1. Intro Labs” folder</a:t>
            </a:r>
          </a:p>
          <a:p>
            <a:r>
              <a:rPr lang="en-US" dirty="0" smtClean="0"/>
              <a:t>On the next slide we will explain the sample code line-by-line</a:t>
            </a:r>
          </a:p>
          <a:p>
            <a:endParaRPr lang="en-US" dirty="0"/>
          </a:p>
        </p:txBody>
      </p:sp>
    </p:spTree>
    <p:extLst>
      <p:ext uri="{BB962C8B-B14F-4D97-AF65-F5344CB8AC3E}">
        <p14:creationId xmlns:p14="http://schemas.microsoft.com/office/powerpoint/2010/main" val="263659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Script - Part 1</a:t>
            </a:r>
            <a:endParaRPr lang="en-US" b="1" dirty="0"/>
          </a:p>
        </p:txBody>
      </p:sp>
      <p:sp>
        <p:nvSpPr>
          <p:cNvPr id="3" name="Content Placeholder 2"/>
          <p:cNvSpPr>
            <a:spLocks noGrp="1"/>
          </p:cNvSpPr>
          <p:nvPr>
            <p:ph idx="1"/>
          </p:nvPr>
        </p:nvSpPr>
        <p:spPr>
          <a:xfrm>
            <a:off x="838200" y="1449858"/>
            <a:ext cx="10515600" cy="5049795"/>
          </a:xfrm>
        </p:spPr>
        <p:txBody>
          <a:bodyPr>
            <a:normAutofit fontScale="55000" lnSpcReduction="20000"/>
          </a:bodyPr>
          <a:lstStyle/>
          <a:p>
            <a:r>
              <a:rPr lang="en-US" dirty="0" smtClean="0"/>
              <a:t>Create Folder / Create File in that folder</a:t>
            </a:r>
          </a:p>
          <a:p>
            <a:pPr marL="457200" lvl="1" indent="0">
              <a:buNone/>
            </a:pPr>
            <a:r>
              <a:rPr lang="en-US" dirty="0" smtClean="0"/>
              <a:t>Windows Payload</a:t>
            </a:r>
          </a:p>
          <a:p>
            <a:pPr marL="457200" lvl="1" indent="0">
              <a:buNone/>
            </a:pPr>
            <a:r>
              <a:rPr lang="en-US" dirty="0"/>
              <a:t>	</a:t>
            </a:r>
            <a:r>
              <a:rPr lang="en-US" dirty="0" smtClean="0"/>
              <a:t>COMMAND				EXPLANATION</a:t>
            </a:r>
            <a:endParaRPr lang="en-US" dirty="0"/>
          </a:p>
          <a:p>
            <a:pPr marL="457200" lvl="1" indent="0">
              <a:buNone/>
            </a:pPr>
            <a:r>
              <a:rPr lang="en-US" sz="1800" i="1" dirty="0" smtClean="0"/>
              <a:t>	REM This is how to create a folder and notepad file		&lt;This is a comment that will not be executed&gt;</a:t>
            </a:r>
          </a:p>
          <a:p>
            <a:pPr marL="457200" lvl="1" indent="0">
              <a:buNone/>
            </a:pPr>
            <a:r>
              <a:rPr lang="en-US" sz="1800" i="1" dirty="0" smtClean="0"/>
              <a:t>	DELAY 1000				&lt;Delays 1000 milliseconds&gt;</a:t>
            </a:r>
          </a:p>
          <a:p>
            <a:pPr marL="457200" lvl="1" indent="0">
              <a:buNone/>
            </a:pPr>
            <a:r>
              <a:rPr lang="en-US" sz="1800" i="1" dirty="0"/>
              <a:t>	</a:t>
            </a:r>
            <a:r>
              <a:rPr lang="en-US" sz="1800" i="1" dirty="0" smtClean="0"/>
              <a:t>GUI r				&lt;opens ‘run’&gt;</a:t>
            </a:r>
          </a:p>
          <a:p>
            <a:pPr marL="457200" lvl="1" indent="0">
              <a:buNone/>
            </a:pPr>
            <a:r>
              <a:rPr lang="en-US" sz="1800" i="1" dirty="0"/>
              <a:t>	</a:t>
            </a:r>
            <a:r>
              <a:rPr lang="en-US" sz="1800" i="1" dirty="0" smtClean="0"/>
              <a:t>DELAY 500				</a:t>
            </a:r>
            <a:r>
              <a:rPr lang="en-US" sz="1800" i="1" dirty="0"/>
              <a:t>&lt;Delays 5</a:t>
            </a:r>
            <a:r>
              <a:rPr lang="en-US" sz="1800" i="1" dirty="0" smtClean="0"/>
              <a:t>00 </a:t>
            </a:r>
            <a:r>
              <a:rPr lang="en-US" sz="1800" i="1" dirty="0"/>
              <a:t>milliseconds&gt;</a:t>
            </a:r>
          </a:p>
          <a:p>
            <a:pPr marL="457200" lvl="1" indent="0">
              <a:buNone/>
            </a:pPr>
            <a:r>
              <a:rPr lang="en-US" sz="1800" i="1" dirty="0"/>
              <a:t>	</a:t>
            </a:r>
            <a:r>
              <a:rPr lang="en-US" sz="1800" i="1" dirty="0" smtClean="0"/>
              <a:t>STRING </a:t>
            </a:r>
            <a:r>
              <a:rPr lang="en-US" sz="1800" i="1" dirty="0" err="1" smtClean="0"/>
              <a:t>cmd</a:t>
            </a:r>
            <a:r>
              <a:rPr lang="en-US" sz="1800" i="1" dirty="0" smtClean="0"/>
              <a:t>				&lt;types ‘</a:t>
            </a:r>
            <a:r>
              <a:rPr lang="en-US" sz="1800" i="1" dirty="0" err="1" smtClean="0"/>
              <a:t>cmd</a:t>
            </a:r>
            <a:r>
              <a:rPr lang="en-US" sz="1800" i="1" dirty="0" smtClean="0"/>
              <a:t>’&gt;</a:t>
            </a:r>
          </a:p>
          <a:p>
            <a:pPr marL="457200" lvl="1" indent="0">
              <a:buNone/>
            </a:pPr>
            <a:r>
              <a:rPr lang="en-US" sz="1800" i="1" dirty="0"/>
              <a:t>	</a:t>
            </a:r>
            <a:r>
              <a:rPr lang="en-US" sz="1800" i="1" dirty="0" smtClean="0"/>
              <a:t>ENTER				&lt;opens command prompt&gt;</a:t>
            </a:r>
          </a:p>
          <a:p>
            <a:pPr marL="457200" lvl="1" indent="0">
              <a:buNone/>
            </a:pPr>
            <a:r>
              <a:rPr lang="en-US" sz="1800" i="1" dirty="0" smtClean="0"/>
              <a:t>	DELAY 500			</a:t>
            </a:r>
            <a:r>
              <a:rPr lang="en-US" sz="1800" i="1" dirty="0"/>
              <a:t>	&lt;Delays 500 milliseconds</a:t>
            </a:r>
            <a:r>
              <a:rPr lang="en-US" sz="1800" i="1" dirty="0" smtClean="0"/>
              <a:t>&gt;</a:t>
            </a:r>
          </a:p>
          <a:p>
            <a:pPr marL="457200" lvl="1" indent="0">
              <a:buNone/>
            </a:pPr>
            <a:r>
              <a:rPr lang="en-US" sz="1800" i="1" dirty="0"/>
              <a:t>	</a:t>
            </a:r>
            <a:r>
              <a:rPr lang="en-US" sz="1800" i="1" dirty="0" smtClean="0"/>
              <a:t>STRING </a:t>
            </a:r>
            <a:r>
              <a:rPr lang="en-US" sz="1800" i="1" dirty="0" err="1" smtClean="0"/>
              <a:t>mkdir</a:t>
            </a:r>
            <a:r>
              <a:rPr lang="en-US" sz="1800" i="1" dirty="0" smtClean="0"/>
              <a:t> Lab			&lt;creates folder/directory called ‘Lab’&gt;</a:t>
            </a:r>
          </a:p>
          <a:p>
            <a:pPr marL="457200" lvl="1" indent="0">
              <a:buNone/>
            </a:pPr>
            <a:r>
              <a:rPr lang="en-US" sz="1800" i="1" dirty="0"/>
              <a:t>	</a:t>
            </a:r>
            <a:r>
              <a:rPr lang="en-US" sz="1800" i="1" dirty="0" smtClean="0"/>
              <a:t>ENTER				&lt;executes command&gt;</a:t>
            </a:r>
          </a:p>
          <a:p>
            <a:pPr marL="457200" lvl="1" indent="0">
              <a:buNone/>
            </a:pPr>
            <a:r>
              <a:rPr lang="en-US" sz="1800" i="1" dirty="0"/>
              <a:t>	</a:t>
            </a:r>
            <a:r>
              <a:rPr lang="en-US" sz="1800" i="1" dirty="0" smtClean="0"/>
              <a:t>DELAY 100				</a:t>
            </a:r>
            <a:r>
              <a:rPr lang="en-US" sz="1800" i="1" dirty="0"/>
              <a:t>&lt;Delays </a:t>
            </a:r>
            <a:r>
              <a:rPr lang="en-US" sz="1800" i="1" dirty="0" smtClean="0"/>
              <a:t>100 </a:t>
            </a:r>
            <a:r>
              <a:rPr lang="en-US" sz="1800" i="1" dirty="0"/>
              <a:t>milliseconds</a:t>
            </a:r>
            <a:r>
              <a:rPr lang="en-US" sz="1800" i="1" dirty="0" smtClean="0"/>
              <a:t>&gt;</a:t>
            </a:r>
          </a:p>
          <a:p>
            <a:pPr marL="457200" lvl="1" indent="0">
              <a:buNone/>
            </a:pPr>
            <a:r>
              <a:rPr lang="en-US" sz="1800" i="1" dirty="0"/>
              <a:t>	</a:t>
            </a:r>
            <a:r>
              <a:rPr lang="en-US" sz="1800" i="1" dirty="0" smtClean="0"/>
              <a:t>STRING cd Lab				&lt;changes to ‘Lab’ directory&gt;</a:t>
            </a:r>
          </a:p>
          <a:p>
            <a:pPr marL="457200" lvl="1" indent="0">
              <a:buNone/>
            </a:pPr>
            <a:r>
              <a:rPr lang="en-US" sz="1800" i="1" dirty="0"/>
              <a:t>	</a:t>
            </a:r>
            <a:r>
              <a:rPr lang="en-US" sz="1800" i="1" dirty="0" smtClean="0"/>
              <a:t>ENTER 				&lt;executes command&gt;</a:t>
            </a:r>
          </a:p>
          <a:p>
            <a:pPr marL="457200" lvl="1" indent="0">
              <a:buNone/>
            </a:pPr>
            <a:r>
              <a:rPr lang="en-US" sz="1800" i="1" dirty="0"/>
              <a:t>	</a:t>
            </a:r>
            <a:r>
              <a:rPr lang="en-US" sz="1800" i="1" dirty="0" smtClean="0"/>
              <a:t>DELAY </a:t>
            </a:r>
            <a:r>
              <a:rPr lang="en-US" sz="1800" i="1" dirty="0"/>
              <a:t>100				&lt;Delays 100 milliseconds</a:t>
            </a:r>
            <a:r>
              <a:rPr lang="en-US" sz="1800" i="1" dirty="0" smtClean="0"/>
              <a:t>&gt;</a:t>
            </a:r>
          </a:p>
          <a:p>
            <a:pPr marL="457200" lvl="1" indent="0">
              <a:buNone/>
            </a:pPr>
            <a:r>
              <a:rPr lang="en-US" sz="1800" i="1" dirty="0"/>
              <a:t>	</a:t>
            </a:r>
            <a:r>
              <a:rPr lang="en-US" sz="1800" i="1" dirty="0" smtClean="0"/>
              <a:t>STRING start notepad HELLO.txt			&lt;opens notepad, and creates file named ‘HELLO.txt’&gt;</a:t>
            </a:r>
          </a:p>
          <a:p>
            <a:pPr marL="457200" lvl="1" indent="0">
              <a:buNone/>
            </a:pPr>
            <a:r>
              <a:rPr lang="en-US" sz="1800" i="1" dirty="0"/>
              <a:t>	</a:t>
            </a:r>
            <a:r>
              <a:rPr lang="en-US" sz="1800" i="1" dirty="0" smtClean="0"/>
              <a:t>ENTER				&lt;executes command&gt;</a:t>
            </a:r>
          </a:p>
          <a:p>
            <a:pPr marL="457200" lvl="1" indent="0">
              <a:buNone/>
            </a:pPr>
            <a:r>
              <a:rPr lang="en-US" sz="1800" i="1" dirty="0"/>
              <a:t>	</a:t>
            </a:r>
            <a:r>
              <a:rPr lang="en-US" sz="1800" i="1" dirty="0" smtClean="0"/>
              <a:t>DELAY </a:t>
            </a:r>
            <a:r>
              <a:rPr lang="en-US" sz="1800" i="1" dirty="0"/>
              <a:t>100				&lt;Delays 100 milliseconds</a:t>
            </a:r>
            <a:r>
              <a:rPr lang="en-US" sz="1800" i="1" dirty="0" smtClean="0"/>
              <a:t>&gt;</a:t>
            </a:r>
          </a:p>
          <a:p>
            <a:pPr marL="457200" lvl="1" indent="0">
              <a:buNone/>
            </a:pPr>
            <a:r>
              <a:rPr lang="en-US" sz="1800" i="1" dirty="0"/>
              <a:t>	</a:t>
            </a:r>
            <a:r>
              <a:rPr lang="en-US" sz="1800" i="1" dirty="0" smtClean="0"/>
              <a:t>ENTER				&lt;closes dialog box, auto generated by Windows&gt;</a:t>
            </a:r>
          </a:p>
          <a:p>
            <a:pPr marL="457200" lvl="1" indent="0">
              <a:buNone/>
            </a:pPr>
            <a:r>
              <a:rPr lang="en-US" sz="1800" i="1" dirty="0"/>
              <a:t>	</a:t>
            </a:r>
            <a:r>
              <a:rPr lang="en-US" sz="1800" i="1" dirty="0" smtClean="0"/>
              <a:t>ALT TAB				&lt;switches to command prompt&gt;</a:t>
            </a:r>
          </a:p>
          <a:p>
            <a:pPr marL="457200" lvl="1" indent="0">
              <a:buNone/>
            </a:pPr>
            <a:r>
              <a:rPr lang="en-US" sz="1800" i="1" dirty="0"/>
              <a:t>	</a:t>
            </a:r>
            <a:r>
              <a:rPr lang="en-US" sz="1800" i="1" dirty="0" smtClean="0"/>
              <a:t>DELAY </a:t>
            </a:r>
            <a:r>
              <a:rPr lang="en-US" sz="1800" i="1" dirty="0"/>
              <a:t>100				&lt;Delays 100 milliseconds</a:t>
            </a:r>
            <a:r>
              <a:rPr lang="en-US" sz="1800" i="1" dirty="0" smtClean="0"/>
              <a:t>&gt;</a:t>
            </a:r>
          </a:p>
          <a:p>
            <a:pPr marL="457200" lvl="1" indent="0">
              <a:buNone/>
            </a:pPr>
            <a:r>
              <a:rPr lang="en-US" sz="1800" i="1" dirty="0"/>
              <a:t>	</a:t>
            </a:r>
            <a:r>
              <a:rPr lang="en-US" sz="1800" i="1" dirty="0" smtClean="0"/>
              <a:t>STRING exit				&lt;types ‘exit’ to close command prompt&gt;</a:t>
            </a:r>
          </a:p>
          <a:p>
            <a:pPr marL="457200" lvl="1" indent="0">
              <a:buNone/>
            </a:pPr>
            <a:r>
              <a:rPr lang="en-US" sz="1800" i="1" dirty="0"/>
              <a:t>	</a:t>
            </a:r>
            <a:r>
              <a:rPr lang="en-US" sz="1800" i="1" dirty="0" smtClean="0"/>
              <a:t>ENTER				&lt;executes command&gt;</a:t>
            </a:r>
          </a:p>
          <a:p>
            <a:pPr marL="457200" lvl="1" indent="0">
              <a:buNone/>
            </a:pPr>
            <a:r>
              <a:rPr lang="en-US" sz="1800" i="1" dirty="0"/>
              <a:t>	</a:t>
            </a:r>
            <a:r>
              <a:rPr lang="en-US" sz="1800" i="1" dirty="0" smtClean="0"/>
              <a:t>DELAY </a:t>
            </a:r>
            <a:r>
              <a:rPr lang="en-US" sz="1800" i="1" dirty="0"/>
              <a:t>100				&lt;Delays 100 milliseconds</a:t>
            </a:r>
            <a:r>
              <a:rPr lang="en-US" sz="1800" i="1" dirty="0" smtClean="0"/>
              <a:t>&gt;</a:t>
            </a:r>
          </a:p>
          <a:p>
            <a:pPr marL="457200" lvl="1" indent="0">
              <a:buNone/>
            </a:pPr>
            <a:r>
              <a:rPr lang="en-US" sz="1800" i="1" dirty="0"/>
              <a:t>	</a:t>
            </a:r>
            <a:r>
              <a:rPr lang="en-US" sz="1800" i="1" dirty="0" smtClean="0"/>
              <a:t>STRING HELLO!!! I’m into your computer </a:t>
            </a:r>
            <a:r>
              <a:rPr lang="en-US" sz="1800" i="1" dirty="0" smtClean="0">
                <a:sym typeface="Wingdings" panose="05000000000000000000" pitchFamily="2" charset="2"/>
              </a:rPr>
              <a:t>:)</a:t>
            </a:r>
            <a:r>
              <a:rPr lang="en-US" sz="1800" i="1" dirty="0" smtClean="0"/>
              <a:t>		&lt;types ‘exit’ to close command prompt&gt;</a:t>
            </a:r>
          </a:p>
          <a:p>
            <a:pPr marL="457200" lvl="1" indent="0">
              <a:buNone/>
            </a:pPr>
            <a:r>
              <a:rPr lang="en-US" sz="1800" i="1" dirty="0" smtClean="0"/>
              <a:t>	</a:t>
            </a:r>
          </a:p>
          <a:p>
            <a:pPr marL="457200" lvl="1" indent="0">
              <a:buNone/>
            </a:pPr>
            <a:r>
              <a:rPr lang="en-US" sz="1800" i="1" dirty="0" smtClean="0"/>
              <a:t>*** The delays are required  because there is a natural delay in the way that programs start***</a:t>
            </a:r>
            <a:endParaRPr lang="en-US" sz="1800" i="1" dirty="0"/>
          </a:p>
        </p:txBody>
      </p:sp>
    </p:spTree>
    <p:extLst>
      <p:ext uri="{BB962C8B-B14F-4D97-AF65-F5344CB8AC3E}">
        <p14:creationId xmlns:p14="http://schemas.microsoft.com/office/powerpoint/2010/main" val="243514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p:txBody>
          <a:bodyPr>
            <a:normAutofit/>
          </a:bodyPr>
          <a:lstStyle/>
          <a:p>
            <a:pPr marL="0" indent="0">
              <a:buNone/>
            </a:pPr>
            <a:r>
              <a:rPr lang="en-US" i="1" dirty="0" smtClean="0"/>
              <a:t>Once you're ready with the script you will need to convert that into a .bin (binary) file </a:t>
            </a:r>
          </a:p>
          <a:p>
            <a:pPr marL="514350" indent="-514350">
              <a:buFont typeface="+mj-lt"/>
              <a:buAutoNum type="arabicPeriod"/>
            </a:pPr>
            <a:r>
              <a:rPr lang="en-US" i="1" dirty="0" smtClean="0"/>
              <a:t>For this conversion you can either use following link or you can download encoder for rubber ducky.</a:t>
            </a:r>
          </a:p>
          <a:p>
            <a:pPr marL="514350" indent="-514350">
              <a:buFont typeface="+mj-lt"/>
              <a:buAutoNum type="arabicPeriod"/>
            </a:pPr>
            <a:r>
              <a:rPr lang="en-US" i="1" dirty="0" smtClean="0"/>
              <a:t>url: </a:t>
            </a:r>
            <a:r>
              <a:rPr lang="en-US" i="1" dirty="0" smtClean="0">
                <a:hlinkClick r:id="rId2"/>
              </a:rPr>
              <a:t>https://ducktoolkit.com/encoder/</a:t>
            </a:r>
            <a:endParaRPr lang="en-US" i="1" dirty="0"/>
          </a:p>
          <a:p>
            <a:pPr marL="514350" indent="-514350">
              <a:buFont typeface="+mj-lt"/>
              <a:buAutoNum type="arabicPeriod"/>
            </a:pPr>
            <a:r>
              <a:rPr lang="en-US" i="1" dirty="0" smtClean="0"/>
              <a:t>In order to generate the payload click on ‘generate payload’ on the right side of the screen, then click on the file called </a:t>
            </a:r>
            <a:r>
              <a:rPr lang="en-US" i="1" dirty="0" err="1" smtClean="0"/>
              <a:t>inject.bin</a:t>
            </a:r>
            <a:r>
              <a:rPr lang="en-US" i="1" dirty="0" smtClean="0"/>
              <a:t>, which will initiate the download</a:t>
            </a:r>
          </a:p>
          <a:p>
            <a:pPr marL="0" indent="0">
              <a:buNone/>
            </a:pPr>
            <a:r>
              <a:rPr lang="en-US" i="1" dirty="0" smtClean="0"/>
              <a:t>KEEP THE WEB BROWSER OPEN FOR NOW</a:t>
            </a:r>
          </a:p>
          <a:p>
            <a:endParaRPr lang="en-US" dirty="0"/>
          </a:p>
        </p:txBody>
      </p:sp>
    </p:spTree>
    <p:extLst>
      <p:ext uri="{BB962C8B-B14F-4D97-AF65-F5344CB8AC3E}">
        <p14:creationId xmlns:p14="http://schemas.microsoft.com/office/powerpoint/2010/main" val="359022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 Continued</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i="1" dirty="0" smtClean="0"/>
              <a:t>When you have the ‘</a:t>
            </a:r>
            <a:r>
              <a:rPr lang="en-US" i="1" dirty="0" err="1" smtClean="0"/>
              <a:t>inject.bin</a:t>
            </a:r>
            <a:r>
              <a:rPr lang="en-US" i="1" dirty="0" smtClean="0"/>
              <a:t>’ file downloaded, we need to transfer the file into microSD card using the microSD to USB card reader. (See below)</a:t>
            </a:r>
          </a:p>
          <a:p>
            <a:pPr marL="514350" indent="-514350">
              <a:buFont typeface="+mj-lt"/>
              <a:buAutoNum type="arabicPeriod"/>
            </a:pPr>
            <a:endParaRPr lang="en-US" i="1" dirty="0" smtClean="0"/>
          </a:p>
          <a:p>
            <a:pPr marL="514350" indent="-514350">
              <a:buFont typeface="+mj-lt"/>
              <a:buAutoNum type="arabicPeriod"/>
            </a:pPr>
            <a:endParaRPr lang="en-US" i="1" dirty="0" smtClean="0"/>
          </a:p>
          <a:p>
            <a:pPr marL="514350" indent="-514350">
              <a:buFont typeface="+mj-lt"/>
              <a:buAutoNum type="arabicPeriod"/>
            </a:pPr>
            <a:endParaRPr lang="en-US" i="1" dirty="0"/>
          </a:p>
          <a:p>
            <a:pPr marL="514350" indent="-514350">
              <a:buFont typeface="+mj-lt"/>
              <a:buAutoNum type="arabicPeriod"/>
            </a:pPr>
            <a:r>
              <a:rPr lang="en-US" i="1" dirty="0" smtClean="0"/>
              <a:t>Once, finished, insert the microSD card into the rubber ducky and connect the ducky to the target machine</a:t>
            </a:r>
          </a:p>
          <a:p>
            <a:pPr marL="514350" indent="-514350">
              <a:buFont typeface="+mj-lt"/>
              <a:buAutoNum type="arabicPeriod"/>
            </a:pPr>
            <a:r>
              <a:rPr lang="en-US" i="1" dirty="0" smtClean="0"/>
              <a:t>The script will automatically run and once you connect the ducky it will show you ‘Hello World!’ in notepad within 1.5 seconds.</a:t>
            </a:r>
          </a:p>
          <a:p>
            <a:endParaRPr lang="en-US" dirty="0"/>
          </a:p>
        </p:txBody>
      </p:sp>
      <p:pic>
        <p:nvPicPr>
          <p:cNvPr id="3074" name="Picture 2" descr="Image result for microsd to us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181" y="3047999"/>
            <a:ext cx="1136822" cy="113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789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915</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Rubber Ducky Beginner Labs</vt:lpstr>
      <vt:lpstr>Required Materials</vt:lpstr>
      <vt:lpstr>What is Rubber Ducky?</vt:lpstr>
      <vt:lpstr>Ethics – Doing the Right Thing</vt:lpstr>
      <vt:lpstr>Create a Folder &amp; a File</vt:lpstr>
      <vt:lpstr>Create a Folder &amp; a File</vt:lpstr>
      <vt:lpstr>Script - Part 1</vt:lpstr>
      <vt:lpstr>Implementation</vt:lpstr>
      <vt:lpstr>Implementation Continued</vt:lpstr>
      <vt:lpstr>PowerPoint Presentation</vt:lpstr>
      <vt:lpstr>Fix the code</vt:lpstr>
      <vt:lpstr>Script - Part 2</vt:lpstr>
      <vt:lpstr>Merge the code</vt:lpstr>
      <vt:lpstr>What’s next?</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Pace University Cyber Security Lab</dc:title>
  <dc:creator>Kulkarni, Mr. Gaurav Vijay</dc:creator>
  <cp:lastModifiedBy>geeky cool</cp:lastModifiedBy>
  <cp:revision>14</cp:revision>
  <dcterms:created xsi:type="dcterms:W3CDTF">2017-06-21T22:02:13Z</dcterms:created>
  <dcterms:modified xsi:type="dcterms:W3CDTF">2017-10-07T01:55:29Z</dcterms:modified>
</cp:coreProperties>
</file>