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76" r:id="rId3"/>
    <p:sldId id="257" r:id="rId4"/>
    <p:sldId id="258" r:id="rId5"/>
    <p:sldId id="259" r:id="rId6"/>
    <p:sldId id="260" r:id="rId7"/>
    <p:sldId id="285" r:id="rId8"/>
    <p:sldId id="28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474" autoAdjust="0"/>
    <p:restoredTop sz="94660"/>
  </p:normalViewPr>
  <p:slideViewPr>
    <p:cSldViewPr snapToGrid="0">
      <p:cViewPr varScale="1">
        <p:scale>
          <a:sx n="73" d="100"/>
          <a:sy n="73" d="100"/>
        </p:scale>
        <p:origin x="7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F7F791-778F-4DBA-ADF4-7EED1A50FE7D}"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14686-C319-4BCF-8C52-6661564CE71F}" type="slidenum">
              <a:rPr lang="en-US" smtClean="0"/>
              <a:t>‹#›</a:t>
            </a:fld>
            <a:endParaRPr lang="en-US"/>
          </a:p>
        </p:txBody>
      </p:sp>
    </p:spTree>
    <p:extLst>
      <p:ext uri="{BB962C8B-B14F-4D97-AF65-F5344CB8AC3E}">
        <p14:creationId xmlns:p14="http://schemas.microsoft.com/office/powerpoint/2010/main" val="75681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7F791-778F-4DBA-ADF4-7EED1A50FE7D}"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14686-C319-4BCF-8C52-6661564CE71F}" type="slidenum">
              <a:rPr lang="en-US" smtClean="0"/>
              <a:t>‹#›</a:t>
            </a:fld>
            <a:endParaRPr lang="en-US"/>
          </a:p>
        </p:txBody>
      </p:sp>
    </p:spTree>
    <p:extLst>
      <p:ext uri="{BB962C8B-B14F-4D97-AF65-F5344CB8AC3E}">
        <p14:creationId xmlns:p14="http://schemas.microsoft.com/office/powerpoint/2010/main" val="385564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7F791-778F-4DBA-ADF4-7EED1A50FE7D}"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14686-C319-4BCF-8C52-6661564CE71F}" type="slidenum">
              <a:rPr lang="en-US" smtClean="0"/>
              <a:t>‹#›</a:t>
            </a:fld>
            <a:endParaRPr lang="en-US"/>
          </a:p>
        </p:txBody>
      </p:sp>
    </p:spTree>
    <p:extLst>
      <p:ext uri="{BB962C8B-B14F-4D97-AF65-F5344CB8AC3E}">
        <p14:creationId xmlns:p14="http://schemas.microsoft.com/office/powerpoint/2010/main" val="77988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7F791-778F-4DBA-ADF4-7EED1A50FE7D}"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14686-C319-4BCF-8C52-6661564CE71F}" type="slidenum">
              <a:rPr lang="en-US" smtClean="0"/>
              <a:t>‹#›</a:t>
            </a:fld>
            <a:endParaRPr lang="en-US"/>
          </a:p>
        </p:txBody>
      </p:sp>
    </p:spTree>
    <p:extLst>
      <p:ext uri="{BB962C8B-B14F-4D97-AF65-F5344CB8AC3E}">
        <p14:creationId xmlns:p14="http://schemas.microsoft.com/office/powerpoint/2010/main" val="3104040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7F791-778F-4DBA-ADF4-7EED1A50FE7D}"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14686-C319-4BCF-8C52-6661564CE71F}" type="slidenum">
              <a:rPr lang="en-US" smtClean="0"/>
              <a:t>‹#›</a:t>
            </a:fld>
            <a:endParaRPr lang="en-US"/>
          </a:p>
        </p:txBody>
      </p:sp>
    </p:spTree>
    <p:extLst>
      <p:ext uri="{BB962C8B-B14F-4D97-AF65-F5344CB8AC3E}">
        <p14:creationId xmlns:p14="http://schemas.microsoft.com/office/powerpoint/2010/main" val="330133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F7F791-778F-4DBA-ADF4-7EED1A50FE7D}"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14686-C319-4BCF-8C52-6661564CE71F}" type="slidenum">
              <a:rPr lang="en-US" smtClean="0"/>
              <a:t>‹#›</a:t>
            </a:fld>
            <a:endParaRPr lang="en-US"/>
          </a:p>
        </p:txBody>
      </p:sp>
    </p:spTree>
    <p:extLst>
      <p:ext uri="{BB962C8B-B14F-4D97-AF65-F5344CB8AC3E}">
        <p14:creationId xmlns:p14="http://schemas.microsoft.com/office/powerpoint/2010/main" val="27783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F7F791-778F-4DBA-ADF4-7EED1A50FE7D}" type="datetimeFigureOut">
              <a:rPr lang="en-US" smtClean="0"/>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14686-C319-4BCF-8C52-6661564CE71F}" type="slidenum">
              <a:rPr lang="en-US" smtClean="0"/>
              <a:t>‹#›</a:t>
            </a:fld>
            <a:endParaRPr lang="en-US"/>
          </a:p>
        </p:txBody>
      </p:sp>
    </p:spTree>
    <p:extLst>
      <p:ext uri="{BB962C8B-B14F-4D97-AF65-F5344CB8AC3E}">
        <p14:creationId xmlns:p14="http://schemas.microsoft.com/office/powerpoint/2010/main" val="57709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F7F791-778F-4DBA-ADF4-7EED1A50FE7D}" type="datetimeFigureOut">
              <a:rPr lang="en-US" smtClean="0"/>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14686-C319-4BCF-8C52-6661564CE71F}" type="slidenum">
              <a:rPr lang="en-US" smtClean="0"/>
              <a:t>‹#›</a:t>
            </a:fld>
            <a:endParaRPr lang="en-US"/>
          </a:p>
        </p:txBody>
      </p:sp>
    </p:spTree>
    <p:extLst>
      <p:ext uri="{BB962C8B-B14F-4D97-AF65-F5344CB8AC3E}">
        <p14:creationId xmlns:p14="http://schemas.microsoft.com/office/powerpoint/2010/main" val="149365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7F791-778F-4DBA-ADF4-7EED1A50FE7D}" type="datetimeFigureOut">
              <a:rPr lang="en-US" smtClean="0"/>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14686-C319-4BCF-8C52-6661564CE71F}" type="slidenum">
              <a:rPr lang="en-US" smtClean="0"/>
              <a:t>‹#›</a:t>
            </a:fld>
            <a:endParaRPr lang="en-US"/>
          </a:p>
        </p:txBody>
      </p:sp>
    </p:spTree>
    <p:extLst>
      <p:ext uri="{BB962C8B-B14F-4D97-AF65-F5344CB8AC3E}">
        <p14:creationId xmlns:p14="http://schemas.microsoft.com/office/powerpoint/2010/main" val="405886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F7F791-778F-4DBA-ADF4-7EED1A50FE7D}"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14686-C319-4BCF-8C52-6661564CE71F}" type="slidenum">
              <a:rPr lang="en-US" smtClean="0"/>
              <a:t>‹#›</a:t>
            </a:fld>
            <a:endParaRPr lang="en-US"/>
          </a:p>
        </p:txBody>
      </p:sp>
    </p:spTree>
    <p:extLst>
      <p:ext uri="{BB962C8B-B14F-4D97-AF65-F5344CB8AC3E}">
        <p14:creationId xmlns:p14="http://schemas.microsoft.com/office/powerpoint/2010/main" val="129927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F7F791-778F-4DBA-ADF4-7EED1A50FE7D}"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14686-C319-4BCF-8C52-6661564CE71F}" type="slidenum">
              <a:rPr lang="en-US" smtClean="0"/>
              <a:t>‹#›</a:t>
            </a:fld>
            <a:endParaRPr lang="en-US"/>
          </a:p>
        </p:txBody>
      </p:sp>
    </p:spTree>
    <p:extLst>
      <p:ext uri="{BB962C8B-B14F-4D97-AF65-F5344CB8AC3E}">
        <p14:creationId xmlns:p14="http://schemas.microsoft.com/office/powerpoint/2010/main" val="253296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7F791-778F-4DBA-ADF4-7EED1A50FE7D}" type="datetimeFigureOut">
              <a:rPr lang="en-US" smtClean="0"/>
              <a:t>10/6/2017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14686-C319-4BCF-8C52-6661564CE71F}" type="slidenum">
              <a:rPr lang="en-US" smtClean="0"/>
              <a:t>‹#›</a:t>
            </a:fld>
            <a:endParaRPr lang="en-US"/>
          </a:p>
        </p:txBody>
      </p:sp>
    </p:spTree>
    <p:extLst>
      <p:ext uri="{BB962C8B-B14F-4D97-AF65-F5344CB8AC3E}">
        <p14:creationId xmlns:p14="http://schemas.microsoft.com/office/powerpoint/2010/main" val="1561088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hak5darren/USB-Rubber-Ducky/wiki/Payloads" TargetMode="External"/><Relationship Id="rId2" Type="http://schemas.openxmlformats.org/officeDocument/2006/relationships/hyperlink" Target="https://ducktoolkit.com/" TargetMode="External"/><Relationship Id="rId1" Type="http://schemas.openxmlformats.org/officeDocument/2006/relationships/slideLayout" Target="../slideLayouts/slideLayout2.xml"/><Relationship Id="rId5" Type="http://schemas.openxmlformats.org/officeDocument/2006/relationships/hyperlink" Target="https://forums.hak5.org/index.php?/forum/56-usb-rubber-ducky/" TargetMode="External"/><Relationship Id="rId4" Type="http://schemas.openxmlformats.org/officeDocument/2006/relationships/hyperlink" Target="https://www.hak5.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86" y="89247"/>
            <a:ext cx="10515600" cy="1325563"/>
          </a:xfrm>
        </p:spPr>
        <p:txBody>
          <a:bodyPr/>
          <a:lstStyle/>
          <a:p>
            <a:r>
              <a:rPr lang="en-US" b="1" dirty="0"/>
              <a:t>Required Materials</a:t>
            </a:r>
          </a:p>
        </p:txBody>
      </p:sp>
      <p:sp>
        <p:nvSpPr>
          <p:cNvPr id="3" name="Content Placeholder 2"/>
          <p:cNvSpPr>
            <a:spLocks noGrp="1"/>
          </p:cNvSpPr>
          <p:nvPr>
            <p:ph idx="1"/>
          </p:nvPr>
        </p:nvSpPr>
        <p:spPr>
          <a:xfrm>
            <a:off x="351639" y="1388684"/>
            <a:ext cx="10515600" cy="4351338"/>
          </a:xfrm>
        </p:spPr>
        <p:txBody>
          <a:bodyPr>
            <a:normAutofit fontScale="85000" lnSpcReduction="20000"/>
          </a:bodyPr>
          <a:lstStyle/>
          <a:p>
            <a:r>
              <a:rPr lang="en-US" dirty="0"/>
              <a:t>1 Windows PC (Windows 7 or newer)</a:t>
            </a:r>
          </a:p>
          <a:p>
            <a:r>
              <a:rPr lang="en-US" dirty="0"/>
              <a:t>Internet </a:t>
            </a:r>
            <a:r>
              <a:rPr lang="en-US" dirty="0" smtClean="0"/>
              <a:t>Access</a:t>
            </a:r>
          </a:p>
          <a:p>
            <a:r>
              <a:rPr lang="en-US" dirty="0" smtClean="0"/>
              <a:t>USB Rubber Ducky (can be obtained from staff)</a:t>
            </a:r>
          </a:p>
          <a:p>
            <a:r>
              <a:rPr lang="en-US" dirty="0" smtClean="0"/>
              <a:t>MicroSD to </a:t>
            </a:r>
            <a:r>
              <a:rPr lang="en-US" dirty="0"/>
              <a:t>USB reader (can be obtained from staff</a:t>
            </a:r>
            <a:r>
              <a:rPr lang="en-US" dirty="0" smtClean="0"/>
              <a:t>)</a:t>
            </a:r>
          </a:p>
          <a:p>
            <a:r>
              <a:rPr lang="en-US" dirty="0" smtClean="0">
                <a:solidFill>
                  <a:srgbClr val="FF0000"/>
                </a:solidFill>
              </a:rPr>
              <a:t>WARNING! DO NOT plug in Rubber Ducky directly to your machine. First check the MicroSD card using card reader, ‘right click’ on drive and select ‘quick format’, then click ‘start.’ You do not know who was using this device before you, or what payload may remain.</a:t>
            </a:r>
          </a:p>
          <a:p>
            <a:r>
              <a:rPr lang="en-US" dirty="0" smtClean="0">
                <a:solidFill>
                  <a:schemeClr val="accent6"/>
                </a:solidFill>
              </a:rPr>
              <a:t>ENJOY USING THE RUBBER DUCKY</a:t>
            </a:r>
          </a:p>
          <a:p>
            <a:endParaRPr lang="en-US" dirty="0"/>
          </a:p>
          <a:p>
            <a:endParaRPr lang="en-US" dirty="0"/>
          </a:p>
          <a:p>
            <a:r>
              <a:rPr lang="en-US" dirty="0"/>
              <a:t>Estimated Time to Complete: </a:t>
            </a:r>
            <a:r>
              <a:rPr lang="en-US" dirty="0" smtClean="0"/>
              <a:t>15 min</a:t>
            </a:r>
            <a:endParaRPr lang="en-US" dirty="0"/>
          </a:p>
        </p:txBody>
      </p:sp>
      <p:pic>
        <p:nvPicPr>
          <p:cNvPr id="1026" name="Picture 2" descr="Image result for rubber ducky scripting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058" y="3961790"/>
            <a:ext cx="52387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424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0"/>
            <a:ext cx="10515600" cy="1325563"/>
          </a:xfrm>
        </p:spPr>
        <p:txBody>
          <a:bodyPr/>
          <a:lstStyle/>
          <a:p>
            <a:r>
              <a:rPr lang="en-US" b="1" dirty="0"/>
              <a:t>Ethics – Doing the Right Thing</a:t>
            </a:r>
          </a:p>
        </p:txBody>
      </p:sp>
      <p:sp>
        <p:nvSpPr>
          <p:cNvPr id="3" name="Content Placeholder 2"/>
          <p:cNvSpPr>
            <a:spLocks noGrp="1"/>
          </p:cNvSpPr>
          <p:nvPr>
            <p:ph idx="1"/>
          </p:nvPr>
        </p:nvSpPr>
        <p:spPr>
          <a:xfrm>
            <a:off x="381000" y="1552755"/>
            <a:ext cx="11442700" cy="4624208"/>
          </a:xfrm>
        </p:spPr>
        <p:txBody>
          <a:bodyPr>
            <a:normAutofit fontScale="92500" lnSpcReduction="10000"/>
          </a:bodyPr>
          <a:lstStyle/>
          <a:p>
            <a:pPr marL="0" indent="0">
              <a:buNone/>
            </a:pPr>
            <a:r>
              <a:rPr lang="en-US" dirty="0"/>
              <a:t>The information and skills learned and taught in this lab can wrongfully be used for malicious purposes.</a:t>
            </a:r>
          </a:p>
          <a:p>
            <a:pPr marL="0" indent="0">
              <a:buNone/>
            </a:pPr>
            <a:r>
              <a:rPr lang="en-US" dirty="0"/>
              <a:t/>
            </a:r>
            <a:br>
              <a:rPr lang="en-US" dirty="0"/>
            </a:br>
            <a:r>
              <a:rPr lang="en-US" dirty="0"/>
              <a:t>Never Forget cyber attacks/hacks no matter the intent are a serious crime, you can go to Federal prison!</a:t>
            </a:r>
          </a:p>
          <a:p>
            <a:pPr marL="0" indent="0">
              <a:buNone/>
            </a:pPr>
            <a:endParaRPr lang="en-US" dirty="0"/>
          </a:p>
          <a:p>
            <a:pPr marL="0" indent="0">
              <a:buNone/>
            </a:pPr>
            <a:r>
              <a:rPr lang="en-US" b="1" dirty="0"/>
              <a:t>(ISC)2 Code of ethics</a:t>
            </a:r>
          </a:p>
          <a:p>
            <a:pPr marL="0" indent="0">
              <a:buNone/>
            </a:pPr>
            <a:r>
              <a:rPr lang="en-US" dirty="0"/>
              <a:t>-Protect society, the commonwealth, and the infrastructure. </a:t>
            </a:r>
          </a:p>
          <a:p>
            <a:pPr marL="0" indent="0">
              <a:buNone/>
            </a:pPr>
            <a:r>
              <a:rPr lang="en-US" dirty="0"/>
              <a:t>-Act honorably, honestly, justly, responsibly, and legally. </a:t>
            </a:r>
          </a:p>
          <a:p>
            <a:pPr marL="0" indent="0">
              <a:buNone/>
            </a:pPr>
            <a:r>
              <a:rPr lang="en-US" dirty="0"/>
              <a:t>-Provide diligent and competent service to principals. </a:t>
            </a:r>
          </a:p>
          <a:p>
            <a:pPr marL="0" indent="0">
              <a:buNone/>
            </a:pPr>
            <a:r>
              <a:rPr lang="en-US" dirty="0"/>
              <a:t>-Advance and protect the profession. </a:t>
            </a:r>
          </a:p>
        </p:txBody>
      </p:sp>
    </p:spTree>
    <p:extLst>
      <p:ext uri="{BB962C8B-B14F-4D97-AF65-F5344CB8AC3E}">
        <p14:creationId xmlns:p14="http://schemas.microsoft.com/office/powerpoint/2010/main" val="1462944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22185"/>
            <a:ext cx="10515600" cy="1325563"/>
          </a:xfrm>
        </p:spPr>
        <p:txBody>
          <a:bodyPr/>
          <a:lstStyle/>
          <a:p>
            <a:r>
              <a:rPr lang="en-US" b="1" dirty="0"/>
              <a:t>What is </a:t>
            </a:r>
            <a:r>
              <a:rPr lang="en-US" b="1" dirty="0" smtClean="0"/>
              <a:t>Rubber Ducky?</a:t>
            </a:r>
            <a:endParaRPr lang="en-US" b="1" dirty="0"/>
          </a:p>
        </p:txBody>
      </p:sp>
      <p:sp>
        <p:nvSpPr>
          <p:cNvPr id="3" name="Content Placeholder 2"/>
          <p:cNvSpPr>
            <a:spLocks noGrp="1"/>
          </p:cNvSpPr>
          <p:nvPr>
            <p:ph idx="1"/>
          </p:nvPr>
        </p:nvSpPr>
        <p:spPr>
          <a:xfrm>
            <a:off x="534154" y="1388937"/>
            <a:ext cx="10819646" cy="4788026"/>
          </a:xfrm>
        </p:spPr>
        <p:txBody>
          <a:bodyPr>
            <a:normAutofit fontScale="92500" lnSpcReduction="20000"/>
          </a:bodyPr>
          <a:lstStyle/>
          <a:p>
            <a:pPr marL="0" indent="0">
              <a:buNone/>
            </a:pPr>
            <a:r>
              <a:rPr lang="en-US" dirty="0"/>
              <a:t>The USB Rubber Ducky is a very powerful keystroke injection tool disguised as a generic flash drive. Computers recognize it as a regular keyboard and accept pre-programmed keystroke payloads at over 1000 words per minute.</a:t>
            </a:r>
          </a:p>
          <a:p>
            <a:pPr marL="0" indent="0">
              <a:buNone/>
            </a:pPr>
            <a:endParaRPr lang="en-US" dirty="0"/>
          </a:p>
          <a:p>
            <a:pPr marL="0" indent="0">
              <a:buNone/>
            </a:pPr>
            <a:r>
              <a:rPr lang="en-US" dirty="0"/>
              <a:t>Payloads can be created using </a:t>
            </a:r>
            <a:r>
              <a:rPr lang="en-US" dirty="0" smtClean="0"/>
              <a:t>a simple </a:t>
            </a:r>
            <a:r>
              <a:rPr lang="en-US" dirty="0"/>
              <a:t>scripting language and can be used to inject </a:t>
            </a:r>
            <a:r>
              <a:rPr lang="en-US" dirty="0" smtClean="0"/>
              <a:t>binaries (i.e., compiled program code), </a:t>
            </a:r>
            <a:r>
              <a:rPr lang="en-US" dirty="0"/>
              <a:t>brute force pin codes, and many other automated functions for penetration testing</a:t>
            </a:r>
          </a:p>
          <a:p>
            <a:pPr marL="0" indent="0">
              <a:buNone/>
            </a:pPr>
            <a:endParaRPr lang="en-US" dirty="0"/>
          </a:p>
          <a:p>
            <a:pPr marL="0" indent="0">
              <a:buNone/>
            </a:pPr>
            <a:r>
              <a:rPr lang="en-US" dirty="0"/>
              <a:t>Every computer (Desktop, Laptops, Tablets &amp; Smartphones) takes inputs from </a:t>
            </a:r>
            <a:r>
              <a:rPr lang="en-US" dirty="0" smtClean="0"/>
              <a:t>the keyboard</a:t>
            </a:r>
            <a:r>
              <a:rPr lang="en-US" dirty="0"/>
              <a:t>. </a:t>
            </a:r>
            <a:r>
              <a:rPr lang="en-US" dirty="0" smtClean="0"/>
              <a:t>Because the computer views the Rubber Ducky device as an input device (i.e., Keyboard), the program code that is resident in a file stored in the Rubber Ducky is treated as input to the compiler. This is why the Rubber Ducky USB device, which works as a Human Interface Device (HID) is automatically detected by most modern operating systems. </a:t>
            </a:r>
            <a:r>
              <a:rPr lang="en-US" dirty="0"/>
              <a:t>By taking the advantage of </a:t>
            </a:r>
            <a:r>
              <a:rPr lang="en-US" dirty="0" smtClean="0"/>
              <a:t>this, one </a:t>
            </a:r>
            <a:r>
              <a:rPr lang="en-US" dirty="0"/>
              <a:t>can penetrate </a:t>
            </a:r>
            <a:r>
              <a:rPr lang="en-US" dirty="0" smtClean="0"/>
              <a:t>the computer.</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86250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18" y="102574"/>
            <a:ext cx="10515600" cy="1325563"/>
          </a:xfrm>
        </p:spPr>
        <p:txBody>
          <a:bodyPr/>
          <a:lstStyle/>
          <a:p>
            <a:r>
              <a:rPr lang="en-US" b="1" dirty="0" smtClean="0"/>
              <a:t>Rubber Ducky USB device</a:t>
            </a:r>
            <a:endParaRPr lang="en-US" b="1" dirty="0"/>
          </a:p>
        </p:txBody>
      </p:sp>
      <p:pic>
        <p:nvPicPr>
          <p:cNvPr id="1026" name="Picture 2" descr="https://cdn.shopify.com/s/files/1/0068/2142/products/4_35611eac-0b76-4cdb-a716-b37665b26bd9.jpg?v=149429609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3948" y="4219510"/>
            <a:ext cx="4770652"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shopify.com/s/files/1/0068/2142/products/duck.png?v=14942960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48" y="1897151"/>
            <a:ext cx="4770652" cy="20101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shopify.com/s/files/1/0068/2142/products/ducky2_f1b0a02f-00e3-49b8-9630-247258ba12f4.jpg?v=14942960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2764" y="2150075"/>
            <a:ext cx="5545714" cy="392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52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11" y="93521"/>
            <a:ext cx="10515600" cy="1325563"/>
          </a:xfrm>
        </p:spPr>
        <p:txBody>
          <a:bodyPr/>
          <a:lstStyle/>
          <a:p>
            <a:r>
              <a:rPr lang="en-US" b="1" dirty="0" smtClean="0"/>
              <a:t>Ducky’s scripting language</a:t>
            </a:r>
            <a:endParaRPr lang="en-US" b="1" dirty="0"/>
          </a:p>
        </p:txBody>
      </p:sp>
      <p:sp>
        <p:nvSpPr>
          <p:cNvPr id="3" name="Content Placeholder 2"/>
          <p:cNvSpPr>
            <a:spLocks noGrp="1"/>
          </p:cNvSpPr>
          <p:nvPr>
            <p:ph idx="1"/>
          </p:nvPr>
        </p:nvSpPr>
        <p:spPr>
          <a:xfrm>
            <a:off x="213511" y="1835979"/>
            <a:ext cx="10515600" cy="4351338"/>
          </a:xfrm>
        </p:spPr>
        <p:txBody>
          <a:bodyPr>
            <a:normAutofit fontScale="70000" lnSpcReduction="20000"/>
          </a:bodyPr>
          <a:lstStyle/>
          <a:p>
            <a:r>
              <a:rPr lang="en-US" dirty="0" smtClean="0"/>
              <a:t>To write a payload, one needs to use a text editor, such as Notepad.exe, MSWord.exe, or any other Text Editor. Using the Text Editor, one can create code that is used by the Rubber Ducky to serve as input to the computer.</a:t>
            </a:r>
          </a:p>
          <a:p>
            <a:r>
              <a:rPr lang="en-US" dirty="0" smtClean="0"/>
              <a:t>Enter the following program code into a file named ‘Ducky.txt’, or any other name one choses and save to a temporary file on the computer, such as ( /</a:t>
            </a:r>
            <a:r>
              <a:rPr lang="en-US" dirty="0" err="1" smtClean="0"/>
              <a:t>tmp</a:t>
            </a:r>
            <a:r>
              <a:rPr lang="en-US" dirty="0" smtClean="0"/>
              <a:t>/Ducky1.txt).</a:t>
            </a:r>
          </a:p>
          <a:p>
            <a:r>
              <a:rPr lang="en-US" dirty="0" smtClean="0"/>
              <a:t>Example:</a:t>
            </a:r>
          </a:p>
          <a:p>
            <a:pPr marL="0" indent="0">
              <a:buNone/>
            </a:pPr>
            <a:r>
              <a:rPr lang="en-US" dirty="0" smtClean="0"/>
              <a:t>	</a:t>
            </a:r>
          </a:p>
          <a:p>
            <a:pPr marL="0" indent="0">
              <a:buNone/>
            </a:pPr>
            <a:r>
              <a:rPr lang="en-US" dirty="0"/>
              <a:t>	</a:t>
            </a:r>
            <a:r>
              <a:rPr lang="en-US" dirty="0" smtClean="0"/>
              <a:t>	</a:t>
            </a:r>
            <a:r>
              <a:rPr lang="en-US" sz="1900" i="1" dirty="0" smtClean="0"/>
              <a:t>DELAY 1000 		 	&lt;‘DELAY’ adds pause between the commands </a:t>
            </a:r>
            <a:r>
              <a:rPr lang="en-US" sz="1900" i="1" smtClean="0"/>
              <a:t>in milliseconds&gt;</a:t>
            </a:r>
            <a:endParaRPr lang="en-US" sz="1900" i="1" dirty="0" smtClean="0"/>
          </a:p>
          <a:p>
            <a:pPr marL="0" indent="0">
              <a:buNone/>
            </a:pPr>
            <a:r>
              <a:rPr lang="en-US" sz="1900" i="1" dirty="0"/>
              <a:t>	</a:t>
            </a:r>
            <a:r>
              <a:rPr lang="en-US" sz="1900" i="1" dirty="0" smtClean="0"/>
              <a:t>	GUI r			 &lt;It takes you to the ‘RUN’&gt;</a:t>
            </a:r>
          </a:p>
          <a:p>
            <a:pPr marL="0" indent="0">
              <a:buNone/>
            </a:pPr>
            <a:r>
              <a:rPr lang="en-US" sz="1900" i="1" dirty="0"/>
              <a:t>	</a:t>
            </a:r>
            <a:r>
              <a:rPr lang="en-US" sz="1900" i="1" dirty="0" smtClean="0"/>
              <a:t>	DELAY 100</a:t>
            </a:r>
          </a:p>
          <a:p>
            <a:pPr marL="0" indent="0">
              <a:buNone/>
            </a:pPr>
            <a:r>
              <a:rPr lang="en-US" sz="1900" i="1" dirty="0"/>
              <a:t>	</a:t>
            </a:r>
            <a:r>
              <a:rPr lang="en-US" sz="1900" i="1" dirty="0" smtClean="0"/>
              <a:t>	STRING notepad	 	 &lt;‘</a:t>
            </a:r>
            <a:r>
              <a:rPr lang="en-US" sz="1900" i="1" dirty="0"/>
              <a:t>STRING’ prints the </a:t>
            </a:r>
            <a:r>
              <a:rPr lang="en-US" sz="1900" i="1" dirty="0" smtClean="0"/>
              <a:t>message&gt;</a:t>
            </a:r>
          </a:p>
          <a:p>
            <a:pPr marL="0" indent="0">
              <a:buNone/>
            </a:pPr>
            <a:r>
              <a:rPr lang="en-US" sz="1900" i="1" dirty="0"/>
              <a:t>	</a:t>
            </a:r>
            <a:r>
              <a:rPr lang="en-US" sz="1900" i="1" dirty="0" smtClean="0"/>
              <a:t>	ENTER			 &lt;It will open the Notepad&gt;</a:t>
            </a:r>
          </a:p>
          <a:p>
            <a:pPr marL="0" indent="0">
              <a:buNone/>
            </a:pPr>
            <a:r>
              <a:rPr lang="en-US" sz="1900" i="1" dirty="0"/>
              <a:t>	</a:t>
            </a:r>
            <a:r>
              <a:rPr lang="en-US" sz="1900" i="1" dirty="0" smtClean="0"/>
              <a:t>	DELAY 100</a:t>
            </a:r>
          </a:p>
          <a:p>
            <a:pPr marL="0" indent="0">
              <a:buNone/>
            </a:pPr>
            <a:r>
              <a:rPr lang="en-US" sz="1900" i="1" dirty="0"/>
              <a:t>	</a:t>
            </a:r>
            <a:r>
              <a:rPr lang="en-US" sz="1900" i="1" dirty="0" smtClean="0"/>
              <a:t>	STRING ‘Hello World! I’m in your device’</a:t>
            </a:r>
            <a:r>
              <a:rPr lang="en-US" sz="2200" dirty="0" smtClean="0"/>
              <a:t>	</a:t>
            </a:r>
          </a:p>
          <a:p>
            <a:pPr marL="0" indent="0">
              <a:buNone/>
            </a:pPr>
            <a:r>
              <a:rPr lang="en-US" sz="2200" dirty="0"/>
              <a:t>	</a:t>
            </a:r>
            <a:r>
              <a:rPr lang="en-US" sz="2200" dirty="0" smtClean="0"/>
              <a:t>	</a:t>
            </a:r>
            <a:endParaRPr lang="en-US" sz="2200" dirty="0"/>
          </a:p>
        </p:txBody>
      </p:sp>
    </p:spTree>
    <p:extLst>
      <p:ext uri="{BB962C8B-B14F-4D97-AF65-F5344CB8AC3E}">
        <p14:creationId xmlns:p14="http://schemas.microsoft.com/office/powerpoint/2010/main" val="80966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3511" y="93521"/>
            <a:ext cx="10515600" cy="1325563"/>
          </a:xfrm>
        </p:spPr>
        <p:txBody>
          <a:bodyPr/>
          <a:lstStyle/>
          <a:p>
            <a:r>
              <a:rPr lang="en-US" b="1" dirty="0"/>
              <a:t>Ducky’s scripting language</a:t>
            </a:r>
          </a:p>
        </p:txBody>
      </p:sp>
      <p:sp>
        <p:nvSpPr>
          <p:cNvPr id="8" name="Content Placeholder 2"/>
          <p:cNvSpPr>
            <a:spLocks noGrp="1"/>
          </p:cNvSpPr>
          <p:nvPr>
            <p:ph idx="1"/>
          </p:nvPr>
        </p:nvSpPr>
        <p:spPr>
          <a:xfrm>
            <a:off x="365910" y="1419084"/>
            <a:ext cx="5104013" cy="4727593"/>
          </a:xfrm>
        </p:spPr>
        <p:txBody>
          <a:bodyPr>
            <a:normAutofit/>
          </a:bodyPr>
          <a:lstStyle/>
          <a:p>
            <a:r>
              <a:rPr lang="en-US" dirty="0" smtClean="0"/>
              <a:t>‘REM’ – Used to comment your code</a:t>
            </a:r>
          </a:p>
          <a:p>
            <a:r>
              <a:rPr lang="en-US" dirty="0" smtClean="0"/>
              <a:t>Combined special keys for </a:t>
            </a:r>
          </a:p>
          <a:p>
            <a:pPr lvl="1"/>
            <a:r>
              <a:rPr lang="en-US" dirty="0" smtClean="0"/>
              <a:t>Windows</a:t>
            </a:r>
          </a:p>
          <a:p>
            <a:pPr marL="457200" lvl="1" indent="0">
              <a:buNone/>
            </a:pPr>
            <a:r>
              <a:rPr lang="en-US" dirty="0" smtClean="0"/>
              <a:t>	</a:t>
            </a:r>
            <a:r>
              <a:rPr lang="en-US" sz="2200" dirty="0"/>
              <a:t>	</a:t>
            </a:r>
            <a:r>
              <a:rPr lang="en-US" sz="2200" dirty="0" smtClean="0"/>
              <a:t>	- </a:t>
            </a:r>
            <a:r>
              <a:rPr lang="en-US" sz="2000" dirty="0"/>
              <a:t>ALT </a:t>
            </a:r>
          </a:p>
          <a:p>
            <a:pPr marL="457200" lvl="1" indent="0">
              <a:buNone/>
            </a:pPr>
            <a:r>
              <a:rPr lang="en-US" sz="2200" dirty="0" smtClean="0"/>
              <a:t>	                             - CONTROL / CTRL</a:t>
            </a:r>
          </a:p>
          <a:p>
            <a:pPr marL="457200" lvl="1" indent="0">
              <a:buNone/>
            </a:pPr>
            <a:r>
              <a:rPr lang="en-US" sz="2200" dirty="0"/>
              <a:t>	</a:t>
            </a:r>
            <a:r>
              <a:rPr lang="en-US" sz="2200" dirty="0" smtClean="0"/>
              <a:t>		- ESCAPE / ESC</a:t>
            </a:r>
          </a:p>
          <a:p>
            <a:pPr marL="457200" lvl="1" indent="0">
              <a:buNone/>
            </a:pPr>
            <a:r>
              <a:rPr lang="en-US" sz="2200" dirty="0"/>
              <a:t>	</a:t>
            </a:r>
            <a:r>
              <a:rPr lang="en-US" sz="2200" dirty="0" smtClean="0"/>
              <a:t>		- GUI r</a:t>
            </a:r>
          </a:p>
          <a:p>
            <a:pPr marL="457200" lvl="1" indent="0">
              <a:buNone/>
            </a:pPr>
            <a:r>
              <a:rPr lang="en-US" sz="2200" dirty="0"/>
              <a:t>	</a:t>
            </a:r>
            <a:r>
              <a:rPr lang="en-US" sz="2200" dirty="0" smtClean="0"/>
              <a:t>		- SHIFT TAB</a:t>
            </a:r>
            <a:endParaRPr lang="en-US" sz="2200" dirty="0"/>
          </a:p>
        </p:txBody>
      </p:sp>
      <p:pic>
        <p:nvPicPr>
          <p:cNvPr id="2050" name="Picture 2" descr="https://brandimpact.files.wordpress.com/2012/04/alt-ke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9132" y="3212757"/>
            <a:ext cx="486976" cy="3413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T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9132" y="3631224"/>
            <a:ext cx="486976" cy="3397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Es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9131" y="4048119"/>
            <a:ext cx="486977" cy="26850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Windows ke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3427" y="4387903"/>
            <a:ext cx="1202724" cy="34561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shift + ta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73427" y="4804798"/>
            <a:ext cx="1202724" cy="29189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6396008" y="1419084"/>
            <a:ext cx="5474716" cy="4727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Combined special keys for </a:t>
            </a:r>
          </a:p>
          <a:p>
            <a:pPr lvl="1"/>
            <a:r>
              <a:rPr lang="en-US" dirty="0" smtClean="0"/>
              <a:t>Mac OS</a:t>
            </a:r>
          </a:p>
          <a:p>
            <a:pPr marL="457200" lvl="1" indent="0">
              <a:buFont typeface="Arial" panose="020B0604020202020204" pitchFamily="34" charset="0"/>
              <a:buNone/>
            </a:pPr>
            <a:r>
              <a:rPr lang="en-US" dirty="0" smtClean="0"/>
              <a:t>	</a:t>
            </a:r>
            <a:r>
              <a:rPr lang="en-US" sz="2200" dirty="0" smtClean="0"/>
              <a:t>		- </a:t>
            </a:r>
            <a:r>
              <a:rPr lang="en-US" sz="2000" dirty="0" smtClean="0"/>
              <a:t>OPTION </a:t>
            </a:r>
          </a:p>
          <a:p>
            <a:pPr marL="457200" lvl="1" indent="0">
              <a:buFont typeface="Arial" panose="020B0604020202020204" pitchFamily="34" charset="0"/>
              <a:buNone/>
            </a:pPr>
            <a:r>
              <a:rPr lang="en-US" sz="2200" dirty="0" smtClean="0"/>
              <a:t>	                            </a:t>
            </a:r>
          </a:p>
          <a:p>
            <a:pPr marL="457200" lvl="1" indent="0">
              <a:buFont typeface="Arial" panose="020B0604020202020204" pitchFamily="34" charset="0"/>
              <a:buNone/>
            </a:pPr>
            <a:r>
              <a:rPr lang="en-US" sz="2200" dirty="0"/>
              <a:t>	</a:t>
            </a:r>
            <a:r>
              <a:rPr lang="en-US" sz="2200" dirty="0" smtClean="0"/>
              <a:t>		- COMMAND</a:t>
            </a:r>
          </a:p>
          <a:p>
            <a:pPr marL="457200" lvl="1" indent="0">
              <a:buFont typeface="Arial" panose="020B0604020202020204" pitchFamily="34" charset="0"/>
              <a:buNone/>
            </a:pPr>
            <a:r>
              <a:rPr lang="en-US" sz="2200" dirty="0" smtClean="0"/>
              <a:t>			</a:t>
            </a:r>
          </a:p>
          <a:p>
            <a:pPr marL="457200" lvl="1" indent="0">
              <a:buFont typeface="Arial" panose="020B0604020202020204" pitchFamily="34" charset="0"/>
              <a:buNone/>
            </a:pPr>
            <a:r>
              <a:rPr lang="en-US" sz="2200" dirty="0"/>
              <a:t>	</a:t>
            </a:r>
            <a:r>
              <a:rPr lang="en-US" sz="2200" dirty="0" smtClean="0"/>
              <a:t>		- ESCAPE</a:t>
            </a:r>
          </a:p>
          <a:p>
            <a:pPr marL="457200" lvl="1" indent="0">
              <a:buFont typeface="Arial" panose="020B0604020202020204" pitchFamily="34" charset="0"/>
              <a:buNone/>
            </a:pPr>
            <a:r>
              <a:rPr lang="en-US" sz="2200" dirty="0" smtClean="0"/>
              <a:t>								- COMMAND + SPACE</a:t>
            </a:r>
          </a:p>
          <a:p>
            <a:pPr marL="457200" lvl="1" indent="0">
              <a:buFont typeface="Arial" panose="020B0604020202020204" pitchFamily="34" charset="0"/>
              <a:buNone/>
            </a:pPr>
            <a:r>
              <a:rPr lang="en-US" sz="2200" dirty="0" smtClean="0"/>
              <a:t>			</a:t>
            </a:r>
          </a:p>
          <a:p>
            <a:pPr marL="457200" lvl="1" indent="0">
              <a:buFont typeface="Arial" panose="020B0604020202020204" pitchFamily="34" charset="0"/>
              <a:buNone/>
            </a:pPr>
            <a:r>
              <a:rPr lang="en-US" sz="2200" dirty="0"/>
              <a:t>	</a:t>
            </a:r>
            <a:r>
              <a:rPr lang="en-US" sz="2200" dirty="0" smtClean="0"/>
              <a:t>		- SHIFT TAB</a:t>
            </a:r>
            <a:endParaRPr lang="en-US" sz="2200" dirty="0"/>
          </a:p>
        </p:txBody>
      </p:sp>
      <p:pic>
        <p:nvPicPr>
          <p:cNvPr id="2062" name="Picture 14" descr="Image result for Space bar in ma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6433" y="4713636"/>
            <a:ext cx="1268628" cy="766119"/>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lated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2974" y="2619634"/>
            <a:ext cx="815545" cy="63485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command ke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4758" y="3302859"/>
            <a:ext cx="691978" cy="50250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84758" y="3971008"/>
            <a:ext cx="753761" cy="58451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mage result for shift + ta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96433" y="5564112"/>
            <a:ext cx="1268628" cy="291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87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en-US" dirty="0">
                <a:hlinkClick r:id="rId2"/>
              </a:rPr>
              <a:t>https://ducktoolkit.com</a:t>
            </a:r>
            <a:r>
              <a:rPr lang="en-US" dirty="0" smtClean="0">
                <a:hlinkClick r:id="rId2"/>
              </a:rPr>
              <a:t>/</a:t>
            </a:r>
            <a:r>
              <a:rPr lang="en-US" dirty="0" smtClean="0"/>
              <a:t> = To encode your payloads for Ducky use this encoder</a:t>
            </a:r>
          </a:p>
          <a:p>
            <a:r>
              <a:rPr lang="en-US" dirty="0">
                <a:hlinkClick r:id="rId3"/>
              </a:rPr>
              <a:t>https://</a:t>
            </a:r>
            <a:r>
              <a:rPr lang="en-US" dirty="0" smtClean="0">
                <a:hlinkClick r:id="rId3"/>
              </a:rPr>
              <a:t>github.com/hak5darren/USB-Rubber-Ducky/wiki/Payloads</a:t>
            </a:r>
            <a:r>
              <a:rPr lang="en-US" dirty="0" smtClean="0"/>
              <a:t> = Numbers of pre-encoded payloads for Ducky available here</a:t>
            </a:r>
          </a:p>
          <a:p>
            <a:r>
              <a:rPr lang="en-US" dirty="0">
                <a:hlinkClick r:id="rId4"/>
              </a:rPr>
              <a:t>https://www.hak5.org</a:t>
            </a:r>
            <a:r>
              <a:rPr lang="en-US" dirty="0" smtClean="0">
                <a:hlinkClick r:id="rId4"/>
              </a:rPr>
              <a:t>/</a:t>
            </a:r>
            <a:r>
              <a:rPr lang="en-US" dirty="0" smtClean="0"/>
              <a:t> = Numbers of tutorials available for Rubber Ducky</a:t>
            </a:r>
          </a:p>
          <a:p>
            <a:r>
              <a:rPr lang="en-US" dirty="0">
                <a:hlinkClick r:id="rId5"/>
              </a:rPr>
              <a:t>https://forums.hak5.org/index.php?/forum/56-usb-rubber-ducky</a:t>
            </a:r>
            <a:r>
              <a:rPr lang="en-US" dirty="0" smtClean="0">
                <a:hlinkClick r:id="rId5"/>
              </a:rPr>
              <a:t>/</a:t>
            </a:r>
            <a:r>
              <a:rPr lang="en-US" dirty="0" smtClean="0"/>
              <a:t> = Rubber Ducky Forum</a:t>
            </a:r>
          </a:p>
          <a:p>
            <a:pPr marL="0" indent="0">
              <a:buNone/>
            </a:pPr>
            <a:r>
              <a:rPr lang="en-US" dirty="0" smtClean="0"/>
              <a:t> </a:t>
            </a:r>
            <a:endParaRPr lang="en-US" dirty="0"/>
          </a:p>
        </p:txBody>
      </p:sp>
    </p:spTree>
    <p:extLst>
      <p:ext uri="{BB962C8B-B14F-4D97-AF65-F5344CB8AC3E}">
        <p14:creationId xmlns:p14="http://schemas.microsoft.com/office/powerpoint/2010/main" val="17791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next?</a:t>
            </a:r>
            <a:endParaRPr lang="en-US" b="1" dirty="0"/>
          </a:p>
        </p:txBody>
      </p:sp>
      <p:sp>
        <p:nvSpPr>
          <p:cNvPr id="3" name="Content Placeholder 2"/>
          <p:cNvSpPr>
            <a:spLocks noGrp="1"/>
          </p:cNvSpPr>
          <p:nvPr>
            <p:ph idx="1"/>
          </p:nvPr>
        </p:nvSpPr>
        <p:spPr/>
        <p:txBody>
          <a:bodyPr/>
          <a:lstStyle/>
          <a:p>
            <a:r>
              <a:rPr lang="en-US" dirty="0" smtClean="0"/>
              <a:t>Can you think of how to create a script when you can’t use the mouse?</a:t>
            </a:r>
          </a:p>
          <a:p>
            <a:r>
              <a:rPr lang="en-US" dirty="0" smtClean="0"/>
              <a:t>Every Ducky script must be created with this principle in mind.</a:t>
            </a:r>
          </a:p>
          <a:p>
            <a:r>
              <a:rPr lang="en-US" dirty="0" smtClean="0"/>
              <a:t>Make sure that you are thinking about every single keystroke.</a:t>
            </a:r>
            <a:endParaRPr lang="en-US" dirty="0"/>
          </a:p>
        </p:txBody>
      </p:sp>
    </p:spTree>
    <p:extLst>
      <p:ext uri="{BB962C8B-B14F-4D97-AF65-F5344CB8AC3E}">
        <p14:creationId xmlns:p14="http://schemas.microsoft.com/office/powerpoint/2010/main" val="765579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1458</TotalTime>
  <Words>509</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Required Materials</vt:lpstr>
      <vt:lpstr>Ethics – Doing the Right Thing</vt:lpstr>
      <vt:lpstr>What is Rubber Ducky?</vt:lpstr>
      <vt:lpstr>Rubber Ducky USB device</vt:lpstr>
      <vt:lpstr>Ducky’s scripting language</vt:lpstr>
      <vt:lpstr>Ducky’s scripting language</vt:lpstr>
      <vt:lpstr>References</vt:lpstr>
      <vt:lpstr>What’s next?</vt:lpstr>
    </vt:vector>
  </TitlesOfParts>
  <Company>Pace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geeky cool</cp:lastModifiedBy>
  <cp:revision>108</cp:revision>
  <dcterms:created xsi:type="dcterms:W3CDTF">2016-08-12T20:04:53Z</dcterms:created>
  <dcterms:modified xsi:type="dcterms:W3CDTF">2017-10-07T01:48:42Z</dcterms:modified>
</cp:coreProperties>
</file>