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9" r:id="rId4"/>
    <p:sldId id="268" r:id="rId5"/>
    <p:sldId id="270" r:id="rId6"/>
    <p:sldId id="258" r:id="rId7"/>
    <p:sldId id="259" r:id="rId8"/>
    <p:sldId id="260" r:id="rId9"/>
    <p:sldId id="261" r:id="rId10"/>
    <p:sldId id="262" r:id="rId11"/>
    <p:sldId id="263" r:id="rId12"/>
    <p:sldId id="272"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15" autoAdjust="0"/>
    <p:restoredTop sz="94660"/>
  </p:normalViewPr>
  <p:slideViewPr>
    <p:cSldViewPr snapToGrid="0">
      <p:cViewPr varScale="1">
        <p:scale>
          <a:sx n="78" d="100"/>
          <a:sy n="78" d="100"/>
        </p:scale>
        <p:origin x="2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00E1D8-1CF2-478B-82E7-9A84A71BCA2F}"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348274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0E1D8-1CF2-478B-82E7-9A84A71BCA2F}"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33994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0E1D8-1CF2-478B-82E7-9A84A71BCA2F}"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197178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0E1D8-1CF2-478B-82E7-9A84A71BCA2F}"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172441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00E1D8-1CF2-478B-82E7-9A84A71BCA2F}"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135320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00E1D8-1CF2-478B-82E7-9A84A71BCA2F}"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30059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00E1D8-1CF2-478B-82E7-9A84A71BCA2F}"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182862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00E1D8-1CF2-478B-82E7-9A84A71BCA2F}"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306568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0E1D8-1CF2-478B-82E7-9A84A71BCA2F}"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296926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0E1D8-1CF2-478B-82E7-9A84A71BCA2F}"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52558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0E1D8-1CF2-478B-82E7-9A84A71BCA2F}"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C8AEB-079C-4205-9AB0-5F4EB33727D9}" type="slidenum">
              <a:rPr lang="en-US" smtClean="0"/>
              <a:t>‹#›</a:t>
            </a:fld>
            <a:endParaRPr lang="en-US"/>
          </a:p>
        </p:txBody>
      </p:sp>
    </p:spTree>
    <p:extLst>
      <p:ext uri="{BB962C8B-B14F-4D97-AF65-F5344CB8AC3E}">
        <p14:creationId xmlns:p14="http://schemas.microsoft.com/office/powerpoint/2010/main" val="188072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0E1D8-1CF2-478B-82E7-9A84A71BCA2F}" type="datetimeFigureOut">
              <a:rPr lang="en-US" smtClean="0"/>
              <a:t>10/6/2017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C8AEB-079C-4205-9AB0-5F4EB33727D9}" type="slidenum">
              <a:rPr lang="en-US" smtClean="0"/>
              <a:t>‹#›</a:t>
            </a:fld>
            <a:endParaRPr lang="en-US"/>
          </a:p>
        </p:txBody>
      </p:sp>
    </p:spTree>
    <p:extLst>
      <p:ext uri="{BB962C8B-B14F-4D97-AF65-F5344CB8AC3E}">
        <p14:creationId xmlns:p14="http://schemas.microsoft.com/office/powerpoint/2010/main" val="745301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hak5darren/USB-Rubber-Ducky/wiki/Duckyscri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ucktoolkit.com/encod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ucktoolkit.com/encod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Rubber </a:t>
            </a:r>
            <a:r>
              <a:rPr lang="en-US" smtClean="0"/>
              <a:t>Ducky Beginner </a:t>
            </a:r>
            <a:r>
              <a:rPr lang="en-US" dirty="0" smtClean="0"/>
              <a:t>Labs</a:t>
            </a:r>
            <a:endParaRPr lang="en-US" dirty="0"/>
          </a:p>
        </p:txBody>
      </p:sp>
      <p:sp>
        <p:nvSpPr>
          <p:cNvPr id="3" name="Subtitle 2"/>
          <p:cNvSpPr>
            <a:spLocks noGrp="1"/>
          </p:cNvSpPr>
          <p:nvPr>
            <p:ph type="subTitle" idx="1"/>
          </p:nvPr>
        </p:nvSpPr>
        <p:spPr/>
        <p:txBody>
          <a:bodyPr/>
          <a:lstStyle/>
          <a:p>
            <a:r>
              <a:rPr lang="en-US" dirty="0" smtClean="0"/>
              <a:t>Hello World!</a:t>
            </a:r>
          </a:p>
        </p:txBody>
      </p:sp>
    </p:spTree>
    <p:extLst>
      <p:ext uri="{BB962C8B-B14F-4D97-AF65-F5344CB8AC3E}">
        <p14:creationId xmlns:p14="http://schemas.microsoft.com/office/powerpoint/2010/main" val="1526107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31801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Continued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smtClean="0"/>
              <a:t>5. When you have the ‘</a:t>
            </a:r>
            <a:r>
              <a:rPr lang="en-US" i="1" dirty="0" err="1" smtClean="0"/>
              <a:t>inject.bin</a:t>
            </a:r>
            <a:r>
              <a:rPr lang="en-US" i="1" dirty="0" smtClean="0"/>
              <a:t>’ file downloaded, we need to transfer 	the file into microSD card using the microSD to USB card reader. 	(See below)</a:t>
            </a:r>
          </a:p>
          <a:p>
            <a:pPr marL="514350" indent="-514350">
              <a:buFont typeface="+mj-lt"/>
              <a:buAutoNum type="arabicPeriod"/>
            </a:pPr>
            <a:endParaRPr lang="en-US" i="1" dirty="0" smtClean="0"/>
          </a:p>
          <a:p>
            <a:pPr marL="514350" indent="-514350">
              <a:buFont typeface="+mj-lt"/>
              <a:buAutoNum type="arabicPeriod"/>
            </a:pPr>
            <a:endParaRPr lang="en-US" i="1" dirty="0" smtClean="0"/>
          </a:p>
          <a:p>
            <a:pPr marL="514350" indent="-514350">
              <a:buFont typeface="+mj-lt"/>
              <a:buAutoNum type="arabicPeriod"/>
            </a:pPr>
            <a:endParaRPr lang="en-US" i="1" dirty="0"/>
          </a:p>
          <a:p>
            <a:pPr marL="0" indent="0">
              <a:buNone/>
            </a:pPr>
            <a:r>
              <a:rPr lang="en-US" i="1" dirty="0" smtClean="0"/>
              <a:t>6. Once, finished, insert the microSD card into the rubber ducky and 	connect the ducky to the target machine</a:t>
            </a:r>
          </a:p>
          <a:p>
            <a:pPr marL="0" indent="0">
              <a:buNone/>
            </a:pPr>
            <a:r>
              <a:rPr lang="en-US" i="1" dirty="0" smtClean="0"/>
              <a:t>7. The script will automatically run and once you connect the ducky it 	will show you ‘Hello World!’ in notepad within 5 seconds.</a:t>
            </a:r>
          </a:p>
          <a:p>
            <a:endParaRPr lang="en-US" dirty="0"/>
          </a:p>
        </p:txBody>
      </p:sp>
      <p:pic>
        <p:nvPicPr>
          <p:cNvPr id="3074" name="Picture 2" descr="Image result for microsd to us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181" y="3047999"/>
            <a:ext cx="1136822" cy="113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03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next?</a:t>
            </a:r>
            <a:endParaRPr lang="en-US" b="1" dirty="0"/>
          </a:p>
        </p:txBody>
      </p:sp>
      <p:sp>
        <p:nvSpPr>
          <p:cNvPr id="3" name="Content Placeholder 2"/>
          <p:cNvSpPr>
            <a:spLocks noGrp="1"/>
          </p:cNvSpPr>
          <p:nvPr>
            <p:ph idx="1"/>
          </p:nvPr>
        </p:nvSpPr>
        <p:spPr/>
        <p:txBody>
          <a:bodyPr/>
          <a:lstStyle/>
          <a:p>
            <a:r>
              <a:rPr lang="en-US" dirty="0" smtClean="0"/>
              <a:t>Can you think of how to create a script when you can’t use the mouse?</a:t>
            </a:r>
          </a:p>
          <a:p>
            <a:r>
              <a:rPr lang="en-US" dirty="0" smtClean="0"/>
              <a:t>Every Ducky script must be created with this principle in mind.</a:t>
            </a:r>
          </a:p>
          <a:p>
            <a:r>
              <a:rPr lang="en-US" dirty="0" smtClean="0"/>
              <a:t>Make sure that you are thinking about every single keystroke.</a:t>
            </a:r>
            <a:endParaRPr lang="en-US" dirty="0"/>
          </a:p>
        </p:txBody>
      </p:sp>
    </p:spTree>
    <p:extLst>
      <p:ext uri="{BB962C8B-B14F-4D97-AF65-F5344CB8AC3E}">
        <p14:creationId xmlns:p14="http://schemas.microsoft.com/office/powerpoint/2010/main" val="151222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49" y="63121"/>
            <a:ext cx="10515600" cy="1325563"/>
          </a:xfrm>
        </p:spPr>
        <p:txBody>
          <a:bodyPr/>
          <a:lstStyle/>
          <a:p>
            <a:r>
              <a:rPr lang="en-US" b="1" dirty="0"/>
              <a:t>Required Materials</a:t>
            </a:r>
          </a:p>
        </p:txBody>
      </p:sp>
      <p:sp>
        <p:nvSpPr>
          <p:cNvPr id="3" name="Content Placeholder 2"/>
          <p:cNvSpPr>
            <a:spLocks noGrp="1"/>
          </p:cNvSpPr>
          <p:nvPr>
            <p:ph idx="1"/>
          </p:nvPr>
        </p:nvSpPr>
        <p:spPr>
          <a:xfrm>
            <a:off x="351639" y="1388684"/>
            <a:ext cx="10515600" cy="4351338"/>
          </a:xfrm>
        </p:spPr>
        <p:txBody>
          <a:bodyPr>
            <a:normAutofit fontScale="85000" lnSpcReduction="20000"/>
          </a:bodyPr>
          <a:lstStyle/>
          <a:p>
            <a:r>
              <a:rPr lang="en-US" dirty="0"/>
              <a:t>1 Windows PC (Windows 7 or newer)</a:t>
            </a:r>
          </a:p>
          <a:p>
            <a:r>
              <a:rPr lang="en-US" dirty="0"/>
              <a:t>Internet </a:t>
            </a:r>
            <a:r>
              <a:rPr lang="en-US" dirty="0" smtClean="0"/>
              <a:t>Access</a:t>
            </a:r>
          </a:p>
          <a:p>
            <a:r>
              <a:rPr lang="en-US" dirty="0" smtClean="0"/>
              <a:t>USB Rubber Ducky (can be obtained from staff)</a:t>
            </a:r>
          </a:p>
          <a:p>
            <a:r>
              <a:rPr lang="en-US" dirty="0" smtClean="0"/>
              <a:t>MicroSD to </a:t>
            </a:r>
            <a:r>
              <a:rPr lang="en-US" dirty="0"/>
              <a:t>USB reader (can be obtained from staff</a:t>
            </a:r>
            <a:r>
              <a:rPr lang="en-US" dirty="0" smtClean="0"/>
              <a:t>)</a:t>
            </a:r>
          </a:p>
          <a:p>
            <a:r>
              <a:rPr lang="en-US" dirty="0" smtClean="0">
                <a:solidFill>
                  <a:srgbClr val="FF0000"/>
                </a:solidFill>
              </a:rPr>
              <a:t>WARNING! DO NOT plug in Rubber Ducky directly to your machine. First check the MicroSD card using card reader, ‘right click’ on drive and select ‘quick format’, then click ‘start.’ You do not know who was using this device before you, or what payload may remain.</a:t>
            </a:r>
          </a:p>
          <a:p>
            <a:r>
              <a:rPr lang="en-US" dirty="0" smtClean="0">
                <a:solidFill>
                  <a:schemeClr val="accent6"/>
                </a:solidFill>
              </a:rPr>
              <a:t>ENJOY USING THE RUBBER DUCKY</a:t>
            </a:r>
          </a:p>
          <a:p>
            <a:endParaRPr lang="en-US" dirty="0"/>
          </a:p>
          <a:p>
            <a:endParaRPr lang="en-US" dirty="0"/>
          </a:p>
          <a:p>
            <a:r>
              <a:rPr lang="en-US" dirty="0"/>
              <a:t>Estimated Time to Complete: </a:t>
            </a:r>
            <a:r>
              <a:rPr lang="en-US" dirty="0" smtClean="0"/>
              <a:t>30 min</a:t>
            </a:r>
            <a:endParaRPr lang="en-US" dirty="0"/>
          </a:p>
        </p:txBody>
      </p:sp>
      <p:pic>
        <p:nvPicPr>
          <p:cNvPr id="1026" name="Picture 2" descr="Image result for rubber ducky script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058" y="3961790"/>
            <a:ext cx="5238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58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22185"/>
            <a:ext cx="10515600" cy="1325563"/>
          </a:xfrm>
        </p:spPr>
        <p:txBody>
          <a:bodyPr/>
          <a:lstStyle/>
          <a:p>
            <a:r>
              <a:rPr lang="en-US" b="1" dirty="0"/>
              <a:t>What is </a:t>
            </a:r>
            <a:r>
              <a:rPr lang="en-US" b="1" dirty="0" smtClean="0"/>
              <a:t>Rubber Ducky?</a:t>
            </a:r>
            <a:endParaRPr lang="en-US" b="1" dirty="0"/>
          </a:p>
        </p:txBody>
      </p:sp>
      <p:sp>
        <p:nvSpPr>
          <p:cNvPr id="3" name="Content Placeholder 2"/>
          <p:cNvSpPr>
            <a:spLocks noGrp="1"/>
          </p:cNvSpPr>
          <p:nvPr>
            <p:ph idx="1"/>
          </p:nvPr>
        </p:nvSpPr>
        <p:spPr>
          <a:xfrm>
            <a:off x="534154" y="1388937"/>
            <a:ext cx="10819646" cy="4788026"/>
          </a:xfrm>
        </p:spPr>
        <p:txBody>
          <a:bodyPr>
            <a:normAutofit fontScale="85000" lnSpcReduction="20000"/>
          </a:bodyPr>
          <a:lstStyle/>
          <a:p>
            <a:pPr marL="0" indent="0">
              <a:buNone/>
            </a:pPr>
            <a:r>
              <a:rPr lang="en-US" dirty="0"/>
              <a:t>The USB Rubber Ducky is a </a:t>
            </a:r>
            <a:r>
              <a:rPr lang="en-US" dirty="0" smtClean="0"/>
              <a:t>powerful keystroke </a:t>
            </a:r>
            <a:r>
              <a:rPr lang="en-US" dirty="0"/>
              <a:t>injection tool </a:t>
            </a:r>
            <a:r>
              <a:rPr lang="en-US" dirty="0" smtClean="0"/>
              <a:t>that can be disguised </a:t>
            </a:r>
            <a:r>
              <a:rPr lang="en-US" dirty="0"/>
              <a:t>as </a:t>
            </a:r>
            <a:r>
              <a:rPr lang="en-US" dirty="0" smtClean="0"/>
              <a:t>an ordinary </a:t>
            </a:r>
            <a:r>
              <a:rPr lang="en-US" dirty="0"/>
              <a:t>flash drive.</a:t>
            </a:r>
            <a:r>
              <a:rPr lang="en-US" dirty="0" smtClean="0"/>
              <a:t> </a:t>
            </a:r>
            <a:r>
              <a:rPr lang="en-US" dirty="0"/>
              <a:t>Computers recognize it as a </a:t>
            </a:r>
            <a:r>
              <a:rPr lang="en-US" dirty="0" smtClean="0"/>
              <a:t>keyboard </a:t>
            </a:r>
            <a:r>
              <a:rPr lang="en-US" dirty="0"/>
              <a:t>and accept pre-programmed keystroke payloads at over 1000 </a:t>
            </a:r>
            <a:r>
              <a:rPr lang="en-US" dirty="0" smtClean="0"/>
              <a:t>keystrokes per </a:t>
            </a:r>
            <a:r>
              <a:rPr lang="en-US" dirty="0"/>
              <a:t>minute</a:t>
            </a:r>
            <a:r>
              <a:rPr lang="en-US" dirty="0" smtClean="0"/>
              <a:t>.</a:t>
            </a:r>
          </a:p>
          <a:p>
            <a:pPr marL="0" indent="0">
              <a:buNone/>
            </a:pPr>
            <a:endParaRPr lang="en-US" dirty="0"/>
          </a:p>
          <a:p>
            <a:pPr marL="0" indent="0">
              <a:buNone/>
            </a:pPr>
            <a:r>
              <a:rPr lang="en-US" dirty="0" smtClean="0"/>
              <a:t>Payloads can be created using a simple scripting language that issues one command per line. For example, one command is ‘TAB’ which mimics using the TAB key, or another example of a command is ‘STRING hello world!’, which types/prints “hello world!” The full list of Windows commands and descriptions can be found here: </a:t>
            </a:r>
            <a:r>
              <a:rPr lang="en-US" dirty="0">
                <a:hlinkClick r:id="rId2"/>
              </a:rPr>
              <a:t>https://</a:t>
            </a:r>
            <a:r>
              <a:rPr lang="en-US" dirty="0" smtClean="0">
                <a:hlinkClick r:id="rId2"/>
              </a:rPr>
              <a:t>github.com/hak5darren/USB-Rubber-Ducky/wiki/Duckyscript</a:t>
            </a:r>
            <a:endParaRPr lang="en-US" dirty="0" smtClean="0"/>
          </a:p>
          <a:p>
            <a:pPr marL="0" indent="0">
              <a:buNone/>
            </a:pPr>
            <a:endParaRPr lang="en-US" dirty="0"/>
          </a:p>
          <a:p>
            <a:pPr marL="0" indent="0">
              <a:buNone/>
            </a:pPr>
            <a:r>
              <a:rPr lang="en-US" dirty="0"/>
              <a:t>Every computer (Desktop, Laptops, Tablets &amp; Smartphones) takes inputs from the keyboard. Because the computer views the Rubber Ducky device as an input device (i.e., Keyboard). The program code that is resident in a file stored in the Rubber Ducky is treated as input to the compiler. This is why the Rubber Ducky USB device, which works as a Human Interface Device (HID) is automatically detected by most modern operating systems. By taking the advantage of this, one can penetrate the computer.</a:t>
            </a:r>
          </a:p>
          <a:p>
            <a:pPr marL="0" indent="0">
              <a:buNone/>
            </a:pPr>
            <a:endParaRPr lang="en-US" dirty="0" smtClean="0"/>
          </a:p>
          <a:p>
            <a:pPr marL="0" indent="0">
              <a:buNone/>
            </a:pPr>
            <a:endParaRPr lang="en-US" dirty="0"/>
          </a:p>
          <a:p>
            <a:pPr marL="0" indent="0">
              <a:buNone/>
            </a:pPr>
            <a:endParaRPr lang="en-US" dirty="0"/>
          </a:p>
        </p:txBody>
      </p:sp>
      <p:pic>
        <p:nvPicPr>
          <p:cNvPr id="2050" name="Picture 2" descr="Image result for rubber duck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0785" y="22185"/>
            <a:ext cx="1622360" cy="162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97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0"/>
            <a:ext cx="10515600" cy="1325563"/>
          </a:xfrm>
        </p:spPr>
        <p:txBody>
          <a:bodyPr/>
          <a:lstStyle/>
          <a:p>
            <a:r>
              <a:rPr lang="en-US" b="1" dirty="0"/>
              <a:t>Ethics – Doing the Right Thing</a:t>
            </a:r>
          </a:p>
        </p:txBody>
      </p:sp>
      <p:sp>
        <p:nvSpPr>
          <p:cNvPr id="3" name="Content Placeholder 2"/>
          <p:cNvSpPr>
            <a:spLocks noGrp="1"/>
          </p:cNvSpPr>
          <p:nvPr>
            <p:ph idx="1"/>
          </p:nvPr>
        </p:nvSpPr>
        <p:spPr>
          <a:xfrm>
            <a:off x="381000" y="1552755"/>
            <a:ext cx="11442700" cy="4624208"/>
          </a:xfrm>
        </p:spPr>
        <p:txBody>
          <a:bodyPr>
            <a:normAutofit fontScale="92500"/>
          </a:bodyPr>
          <a:lstStyle/>
          <a:p>
            <a:pPr marL="0" indent="0">
              <a:buNone/>
            </a:pPr>
            <a:r>
              <a:rPr lang="en-US" dirty="0" smtClean="0"/>
              <a:t>The information and skills learned and taught in this lab </a:t>
            </a:r>
            <a:r>
              <a:rPr lang="en-US" dirty="0"/>
              <a:t>can </a:t>
            </a:r>
            <a:r>
              <a:rPr lang="en-US" dirty="0" smtClean="0"/>
              <a:t>be</a:t>
            </a:r>
            <a:r>
              <a:rPr lang="en-US" dirty="0"/>
              <a:t> used</a:t>
            </a:r>
            <a:r>
              <a:rPr lang="en-US" dirty="0" smtClean="0"/>
              <a:t> maliciously.</a:t>
            </a:r>
          </a:p>
          <a:p>
            <a:pPr marL="0" indent="0">
              <a:buNone/>
            </a:pPr>
            <a:r>
              <a:rPr lang="en-US" dirty="0" smtClean="0"/>
              <a:t/>
            </a:r>
            <a:br>
              <a:rPr lang="en-US" dirty="0" smtClean="0"/>
            </a:br>
            <a:r>
              <a:rPr lang="en-US" dirty="0" smtClean="0"/>
              <a:t>Never forget that cyber attacks/hacks no matter the intent are a serious crime, if convicted you can go to Federal prison!</a:t>
            </a:r>
          </a:p>
          <a:p>
            <a:pPr marL="0" indent="0">
              <a:buNone/>
            </a:pPr>
            <a:endParaRPr lang="en-US" dirty="0" smtClean="0"/>
          </a:p>
          <a:p>
            <a:pPr marL="0" indent="0">
              <a:buNone/>
            </a:pPr>
            <a:r>
              <a:rPr lang="en-US" b="1" dirty="0" smtClean="0"/>
              <a:t>(ISC)2 Code of ethics</a:t>
            </a:r>
          </a:p>
          <a:p>
            <a:pPr marL="0" indent="0">
              <a:buNone/>
            </a:pPr>
            <a:r>
              <a:rPr lang="en-US" dirty="0" smtClean="0"/>
              <a:t>-Protect society, the commonwealth, and the infrastructure. </a:t>
            </a:r>
          </a:p>
          <a:p>
            <a:pPr marL="0" indent="0">
              <a:buNone/>
            </a:pPr>
            <a:r>
              <a:rPr lang="en-US" dirty="0" smtClean="0"/>
              <a:t>-</a:t>
            </a:r>
            <a:r>
              <a:rPr lang="en-US" dirty="0"/>
              <a:t>Act honorably, honestly, justly, responsibly, and legally. </a:t>
            </a:r>
          </a:p>
          <a:p>
            <a:pPr marL="0" indent="0">
              <a:buNone/>
            </a:pPr>
            <a:r>
              <a:rPr lang="en-US" dirty="0"/>
              <a:t>-Provide diligent and competent service to principals. </a:t>
            </a:r>
          </a:p>
          <a:p>
            <a:pPr marL="0" indent="0">
              <a:buNone/>
            </a:pPr>
            <a:r>
              <a:rPr lang="en-US" dirty="0"/>
              <a:t>-Advance and protect the profession. </a:t>
            </a:r>
          </a:p>
        </p:txBody>
      </p:sp>
    </p:spTree>
    <p:extLst>
      <p:ext uri="{BB962C8B-B14F-4D97-AF65-F5344CB8AC3E}">
        <p14:creationId xmlns:p14="http://schemas.microsoft.com/office/powerpoint/2010/main" val="545872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how Rubber Ducky Works</a:t>
            </a:r>
            <a:endParaRPr lang="en-US" b="1" dirty="0"/>
          </a:p>
        </p:txBody>
      </p:sp>
      <p:sp>
        <p:nvSpPr>
          <p:cNvPr id="3" name="Content Placeholder 2"/>
          <p:cNvSpPr>
            <a:spLocks noGrp="1"/>
          </p:cNvSpPr>
          <p:nvPr>
            <p:ph idx="1"/>
          </p:nvPr>
        </p:nvSpPr>
        <p:spPr/>
        <p:txBody>
          <a:bodyPr/>
          <a:lstStyle/>
          <a:p>
            <a:r>
              <a:rPr lang="en-US" dirty="0"/>
              <a:t>Open up notepad on your computer and type the following line:</a:t>
            </a:r>
          </a:p>
          <a:p>
            <a:pPr marL="0" indent="0">
              <a:buNone/>
            </a:pPr>
            <a:r>
              <a:rPr lang="en-US" dirty="0" smtClean="0"/>
              <a:t>	</a:t>
            </a:r>
            <a:r>
              <a:rPr lang="en-US" dirty="0" smtClean="0">
                <a:solidFill>
                  <a:srgbClr val="FF0000"/>
                </a:solidFill>
              </a:rPr>
              <a:t>Hello </a:t>
            </a:r>
            <a:r>
              <a:rPr lang="en-US" dirty="0">
                <a:solidFill>
                  <a:srgbClr val="FF0000"/>
                </a:solidFill>
              </a:rPr>
              <a:t>World!</a:t>
            </a:r>
          </a:p>
          <a:p>
            <a:r>
              <a:rPr lang="en-US" dirty="0"/>
              <a:t>Now close notepad. Now open up notepad on your computer and type the following line:</a:t>
            </a:r>
          </a:p>
          <a:p>
            <a:pPr marL="0" indent="0">
              <a:buNone/>
            </a:pPr>
            <a:r>
              <a:rPr lang="en-US" dirty="0" smtClean="0"/>
              <a:t>	</a:t>
            </a:r>
            <a:r>
              <a:rPr lang="en-US" dirty="0" smtClean="0">
                <a:solidFill>
                  <a:srgbClr val="FF0000"/>
                </a:solidFill>
              </a:rPr>
              <a:t>Hello </a:t>
            </a:r>
            <a:r>
              <a:rPr lang="en-US" dirty="0">
                <a:solidFill>
                  <a:srgbClr val="FF0000"/>
                </a:solidFill>
              </a:rPr>
              <a:t>World!</a:t>
            </a:r>
          </a:p>
          <a:p>
            <a:r>
              <a:rPr lang="en-US" dirty="0"/>
              <a:t>Now close notepad and repeat. Repeat 10 times. 100 times. </a:t>
            </a:r>
            <a:r>
              <a:rPr lang="en-US" dirty="0" smtClean="0"/>
              <a:t>1,000,000 </a:t>
            </a:r>
            <a:r>
              <a:rPr lang="en-US" dirty="0"/>
              <a:t>times. </a:t>
            </a:r>
            <a:endParaRPr lang="en-US" dirty="0" smtClean="0"/>
          </a:p>
          <a:p>
            <a:r>
              <a:rPr lang="en-US" dirty="0" smtClean="0"/>
              <a:t>Having a tool that can automate this process can be very helpful in repeating step-by-step tasks.</a:t>
            </a:r>
            <a:endParaRPr lang="en-US" dirty="0"/>
          </a:p>
          <a:p>
            <a:endParaRPr lang="en-US" dirty="0"/>
          </a:p>
        </p:txBody>
      </p:sp>
    </p:spTree>
    <p:extLst>
      <p:ext uri="{BB962C8B-B14F-4D97-AF65-F5344CB8AC3E}">
        <p14:creationId xmlns:p14="http://schemas.microsoft.com/office/powerpoint/2010/main" val="131349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Hello World!</a:t>
            </a:r>
            <a:endParaRPr lang="en-US" b="1" dirty="0"/>
          </a:p>
        </p:txBody>
      </p:sp>
      <p:sp>
        <p:nvSpPr>
          <p:cNvPr id="3" name="Content Placeholder 2"/>
          <p:cNvSpPr>
            <a:spLocks noGrp="1"/>
          </p:cNvSpPr>
          <p:nvPr>
            <p:ph idx="1"/>
          </p:nvPr>
        </p:nvSpPr>
        <p:spPr/>
        <p:txBody>
          <a:bodyPr>
            <a:normAutofit/>
          </a:bodyPr>
          <a:lstStyle/>
          <a:p>
            <a:r>
              <a:rPr lang="en-US" dirty="0" smtClean="0"/>
              <a:t>In this lab we will learn how to use rubber ducky to write one of the first commands used in programming (that is, to display the term ‘hello world’ on your screen). We will use notepad as our word processor, but you can use any other.</a:t>
            </a:r>
          </a:p>
          <a:p>
            <a:endParaRPr lang="en-US" dirty="0" smtClean="0"/>
          </a:p>
          <a:p>
            <a:r>
              <a:rPr lang="en-US" dirty="0" smtClean="0"/>
              <a:t>We need to first create a script for ‘Hello World Lab’ using </a:t>
            </a:r>
            <a:r>
              <a:rPr lang="en-US" dirty="0" smtClean="0">
                <a:hlinkClick r:id="rId2"/>
              </a:rPr>
              <a:t>https://ducktoolkit.com/encoder</a:t>
            </a:r>
            <a:r>
              <a:rPr lang="en-US" smtClean="0">
                <a:hlinkClick r:id="rId2"/>
              </a:rPr>
              <a:t>/</a:t>
            </a:r>
            <a:r>
              <a:rPr lang="en-US"/>
              <a:t> </a:t>
            </a:r>
            <a:r>
              <a:rPr lang="en-US" smtClean="0"/>
              <a:t>and type </a:t>
            </a:r>
            <a:r>
              <a:rPr lang="en-US" dirty="0" smtClean="0"/>
              <a:t>in the script where it says “STRING Enter Ducky Script Here”.</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84223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11" y="93521"/>
            <a:ext cx="10515600" cy="1325563"/>
          </a:xfrm>
        </p:spPr>
        <p:txBody>
          <a:bodyPr/>
          <a:lstStyle/>
          <a:p>
            <a:r>
              <a:rPr lang="en-US" b="1" dirty="0" smtClean="0"/>
              <a:t>Ducky’s scripting language</a:t>
            </a:r>
            <a:endParaRPr lang="en-US" b="1" dirty="0"/>
          </a:p>
        </p:txBody>
      </p:sp>
      <p:sp>
        <p:nvSpPr>
          <p:cNvPr id="3" name="Content Placeholder 2"/>
          <p:cNvSpPr>
            <a:spLocks noGrp="1"/>
          </p:cNvSpPr>
          <p:nvPr>
            <p:ph idx="1"/>
          </p:nvPr>
        </p:nvSpPr>
        <p:spPr>
          <a:xfrm>
            <a:off x="213511" y="1835979"/>
            <a:ext cx="10515600" cy="4351338"/>
          </a:xfrm>
        </p:spPr>
        <p:txBody>
          <a:bodyPr>
            <a:normAutofit fontScale="40000" lnSpcReduction="20000"/>
          </a:bodyPr>
          <a:lstStyle/>
          <a:p>
            <a:endParaRPr lang="en-US" dirty="0" smtClean="0"/>
          </a:p>
          <a:p>
            <a:pPr marL="0" indent="0">
              <a:buNone/>
            </a:pPr>
            <a:r>
              <a:rPr lang="en-US" dirty="0"/>
              <a:t>Hello World! Script-</a:t>
            </a:r>
          </a:p>
          <a:p>
            <a:pPr marL="0" indent="0">
              <a:buNone/>
            </a:pPr>
            <a:r>
              <a:rPr lang="en-US" dirty="0"/>
              <a:t>	REM This is our hello world script	 </a:t>
            </a:r>
            <a:r>
              <a:rPr lang="en-US" dirty="0" smtClean="0"/>
              <a:t>	&lt;</a:t>
            </a:r>
            <a:r>
              <a:rPr lang="en-US" dirty="0"/>
              <a:t>This command is used for comments&gt;</a:t>
            </a:r>
          </a:p>
          <a:p>
            <a:pPr marL="0" indent="0">
              <a:buNone/>
            </a:pPr>
            <a:r>
              <a:rPr lang="en-US" i="1" dirty="0"/>
              <a:t>	DELAY </a:t>
            </a:r>
            <a:r>
              <a:rPr lang="en-US" i="1" dirty="0" smtClean="0"/>
              <a:t>3000 </a:t>
            </a:r>
            <a:r>
              <a:rPr lang="en-US" i="1" dirty="0"/>
              <a:t>			 &lt;‘DELAY’ adds a pause between the commands in </a:t>
            </a:r>
            <a:r>
              <a:rPr lang="en-US" i="1" dirty="0" err="1"/>
              <a:t>milisec</a:t>
            </a:r>
            <a:r>
              <a:rPr lang="en-US" i="1" dirty="0"/>
              <a:t>.&gt;</a:t>
            </a:r>
          </a:p>
          <a:p>
            <a:pPr marL="0" indent="0">
              <a:buNone/>
            </a:pPr>
            <a:r>
              <a:rPr lang="en-US" i="1" dirty="0"/>
              <a:t>	GUI r			</a:t>
            </a:r>
            <a:r>
              <a:rPr lang="en-US" i="1" dirty="0" smtClean="0"/>
              <a:t> </a:t>
            </a:r>
            <a:r>
              <a:rPr lang="en-US" i="1" dirty="0"/>
              <a:t>&lt;It takes you to the ‘RUN’&gt;</a:t>
            </a:r>
          </a:p>
          <a:p>
            <a:pPr marL="0" indent="0">
              <a:buNone/>
            </a:pPr>
            <a:r>
              <a:rPr lang="en-US" i="1" dirty="0"/>
              <a:t>	DELAY 100			 &lt;pauses 1/10 of  a second&gt;</a:t>
            </a:r>
          </a:p>
          <a:p>
            <a:pPr marL="0" indent="0">
              <a:buNone/>
            </a:pPr>
            <a:r>
              <a:rPr lang="en-US" i="1" dirty="0"/>
              <a:t>	STRING notepad	 	</a:t>
            </a:r>
            <a:r>
              <a:rPr lang="en-US" i="1" dirty="0" smtClean="0"/>
              <a:t> </a:t>
            </a:r>
            <a:r>
              <a:rPr lang="en-US" i="1" dirty="0"/>
              <a:t>&lt;‘STRING’ prints the message&gt;</a:t>
            </a:r>
          </a:p>
          <a:p>
            <a:pPr marL="0" indent="0">
              <a:buNone/>
            </a:pPr>
            <a:r>
              <a:rPr lang="en-US" i="1" dirty="0"/>
              <a:t>	ENTER			</a:t>
            </a:r>
            <a:r>
              <a:rPr lang="en-US" i="1" dirty="0" smtClean="0"/>
              <a:t> </a:t>
            </a:r>
            <a:r>
              <a:rPr lang="en-US" i="1" dirty="0"/>
              <a:t>&lt;It will open the Notepad&gt;</a:t>
            </a:r>
          </a:p>
          <a:p>
            <a:pPr marL="0" indent="0">
              <a:buNone/>
            </a:pPr>
            <a:r>
              <a:rPr lang="en-US" i="1" dirty="0"/>
              <a:t>	DELAY 100			 &lt;pauses 1/10 of  a second&gt;</a:t>
            </a:r>
          </a:p>
          <a:p>
            <a:pPr marL="0" indent="0">
              <a:buNone/>
            </a:pPr>
            <a:r>
              <a:rPr lang="en-US" i="1" dirty="0"/>
              <a:t>	STRING ‘Hello World!’</a:t>
            </a:r>
            <a:r>
              <a:rPr lang="en-US" dirty="0"/>
              <a:t>		&lt;This will type the message on the screen</a:t>
            </a:r>
            <a:r>
              <a:rPr lang="en-US" dirty="0" smtClean="0"/>
              <a:t>&gt;</a:t>
            </a:r>
          </a:p>
          <a:p>
            <a:pPr marL="0" indent="0">
              <a:buNone/>
            </a:pPr>
            <a:r>
              <a:rPr lang="en-US" i="1" dirty="0"/>
              <a:t>*** The delays are required  because there is a natural delay in the way that programs start***</a:t>
            </a:r>
          </a:p>
          <a:p>
            <a:pPr marL="0" indent="0">
              <a:buNone/>
            </a:pPr>
            <a:endParaRPr lang="en-US" dirty="0"/>
          </a:p>
          <a:p>
            <a:endParaRPr lang="en-US" dirty="0" smtClean="0"/>
          </a:p>
          <a:p>
            <a:r>
              <a:rPr lang="en-US" dirty="0" smtClean="0"/>
              <a:t>To write a payload you need to use a simple scripting language.</a:t>
            </a:r>
          </a:p>
          <a:p>
            <a:r>
              <a:rPr lang="en-US" dirty="0" smtClean="0"/>
              <a:t>In Rubber Ducky’s scripting language ‘GUI’ mimics the ‘Windows Key’</a:t>
            </a:r>
          </a:p>
          <a:p>
            <a:r>
              <a:rPr lang="en-US" dirty="0" smtClean="0"/>
              <a:t>Example: ‘GUI + r’ opens ‘Run’, which allows you to find a file/folder, program or internet resource; ‘GUI + d’ minimizes all windows</a:t>
            </a:r>
          </a:p>
          <a:p>
            <a:pPr marL="0" indent="0">
              <a:buNone/>
            </a:pPr>
            <a:r>
              <a:rPr lang="en-US" dirty="0" smtClean="0"/>
              <a:t>	</a:t>
            </a:r>
            <a:endParaRPr lang="en-US" sz="2400" i="1" dirty="0" smtClean="0"/>
          </a:p>
        </p:txBody>
      </p:sp>
    </p:spTree>
    <p:extLst>
      <p:ext uri="{BB962C8B-B14F-4D97-AF65-F5344CB8AC3E}">
        <p14:creationId xmlns:p14="http://schemas.microsoft.com/office/powerpoint/2010/main" val="218898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3511" y="93521"/>
            <a:ext cx="10515600" cy="1325563"/>
          </a:xfrm>
        </p:spPr>
        <p:txBody>
          <a:bodyPr/>
          <a:lstStyle/>
          <a:p>
            <a:r>
              <a:rPr lang="en-US" b="1" dirty="0" smtClean="0"/>
              <a:t>Script</a:t>
            </a:r>
            <a:endParaRPr lang="en-US" b="1" dirty="0"/>
          </a:p>
        </p:txBody>
      </p:sp>
      <p:sp>
        <p:nvSpPr>
          <p:cNvPr id="7" name="Content Placeholder 2"/>
          <p:cNvSpPr>
            <a:spLocks noGrp="1"/>
          </p:cNvSpPr>
          <p:nvPr>
            <p:ph idx="1"/>
          </p:nvPr>
        </p:nvSpPr>
        <p:spPr>
          <a:xfrm>
            <a:off x="6433079" y="1782982"/>
            <a:ext cx="4572673" cy="4351338"/>
          </a:xfrm>
        </p:spPr>
        <p:txBody>
          <a:bodyPr>
            <a:normAutofit/>
          </a:bodyPr>
          <a:lstStyle/>
          <a:p>
            <a:r>
              <a:rPr lang="en-US" sz="2200" dirty="0" smtClean="0"/>
              <a:t>Hello World! </a:t>
            </a:r>
          </a:p>
          <a:p>
            <a:pPr marL="0" indent="0">
              <a:buNone/>
            </a:pPr>
            <a:r>
              <a:rPr lang="en-US" sz="2200" dirty="0"/>
              <a:t>	</a:t>
            </a:r>
            <a:r>
              <a:rPr lang="en-US" sz="2200" dirty="0" smtClean="0"/>
              <a:t>Mac OS Payload:</a:t>
            </a:r>
          </a:p>
          <a:p>
            <a:pPr marL="0" indent="0">
              <a:buNone/>
            </a:pPr>
            <a:r>
              <a:rPr lang="en-US" sz="2200" dirty="0"/>
              <a:t>	</a:t>
            </a:r>
            <a:r>
              <a:rPr lang="en-US" sz="2200" dirty="0" smtClean="0"/>
              <a:t>	</a:t>
            </a:r>
            <a:r>
              <a:rPr lang="en-US" sz="1600" i="1" dirty="0" smtClean="0"/>
              <a:t>DELAY 3000</a:t>
            </a:r>
          </a:p>
          <a:p>
            <a:pPr marL="0" indent="0">
              <a:buNone/>
            </a:pPr>
            <a:r>
              <a:rPr lang="en-US" sz="1600" i="1" dirty="0"/>
              <a:t>	</a:t>
            </a:r>
            <a:r>
              <a:rPr lang="en-US" sz="1600" i="1" dirty="0" smtClean="0"/>
              <a:t>	COMMAND SPACE</a:t>
            </a:r>
          </a:p>
          <a:p>
            <a:pPr marL="0" indent="0">
              <a:buNone/>
            </a:pPr>
            <a:r>
              <a:rPr lang="en-US" sz="1600" i="1" dirty="0"/>
              <a:t>	</a:t>
            </a:r>
            <a:r>
              <a:rPr lang="en-US" sz="1600" i="1" dirty="0" smtClean="0"/>
              <a:t>	DELAY 100</a:t>
            </a:r>
          </a:p>
          <a:p>
            <a:pPr marL="0" indent="0">
              <a:buNone/>
            </a:pPr>
            <a:r>
              <a:rPr lang="en-US" sz="1600" i="1" dirty="0"/>
              <a:t>	</a:t>
            </a:r>
            <a:r>
              <a:rPr lang="en-US" sz="1600" i="1" dirty="0" smtClean="0"/>
              <a:t>	STRING </a:t>
            </a:r>
            <a:r>
              <a:rPr lang="en-US" sz="1600" i="1" dirty="0" err="1" smtClean="0"/>
              <a:t>textEdit</a:t>
            </a:r>
            <a:endParaRPr lang="en-US" sz="1600" i="1" dirty="0" smtClean="0"/>
          </a:p>
          <a:p>
            <a:pPr marL="0" indent="0">
              <a:buNone/>
            </a:pPr>
            <a:r>
              <a:rPr lang="en-US" sz="1600" i="1" dirty="0"/>
              <a:t>	</a:t>
            </a:r>
            <a:r>
              <a:rPr lang="en-US" sz="1600" i="1" dirty="0" smtClean="0"/>
              <a:t>	ENTER</a:t>
            </a:r>
          </a:p>
          <a:p>
            <a:pPr marL="0" indent="0">
              <a:buNone/>
            </a:pPr>
            <a:r>
              <a:rPr lang="en-US" sz="1600" i="1" dirty="0"/>
              <a:t>	</a:t>
            </a:r>
            <a:r>
              <a:rPr lang="en-US" sz="1600" i="1" dirty="0" smtClean="0"/>
              <a:t>	DELAY 100</a:t>
            </a:r>
          </a:p>
          <a:p>
            <a:pPr marL="0" indent="0">
              <a:buNone/>
            </a:pPr>
            <a:r>
              <a:rPr lang="en-US" sz="1600" i="1" dirty="0"/>
              <a:t>	</a:t>
            </a:r>
            <a:r>
              <a:rPr lang="en-US" sz="1600" i="1" dirty="0" smtClean="0"/>
              <a:t>	STRING Hello World!</a:t>
            </a:r>
            <a:endParaRPr lang="en-US" sz="1600" i="1" dirty="0"/>
          </a:p>
        </p:txBody>
      </p:sp>
      <p:sp>
        <p:nvSpPr>
          <p:cNvPr id="8" name="Content Placeholder 2"/>
          <p:cNvSpPr txBox="1">
            <a:spLocks/>
          </p:cNvSpPr>
          <p:nvPr/>
        </p:nvSpPr>
        <p:spPr>
          <a:xfrm>
            <a:off x="390624" y="1782982"/>
            <a:ext cx="4572673" cy="5861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t>Hello World! </a:t>
            </a:r>
          </a:p>
          <a:p>
            <a:pPr marL="0" indent="0">
              <a:buFont typeface="Arial" panose="020B0604020202020204" pitchFamily="34" charset="0"/>
              <a:buNone/>
            </a:pPr>
            <a:r>
              <a:rPr lang="en-US" sz="2200" dirty="0" smtClean="0"/>
              <a:t>	Windows Payload:</a:t>
            </a:r>
          </a:p>
          <a:p>
            <a:pPr marL="0" indent="0">
              <a:buFont typeface="Arial" panose="020B0604020202020204" pitchFamily="34" charset="0"/>
              <a:buNone/>
            </a:pPr>
            <a:r>
              <a:rPr lang="en-US" sz="2200" dirty="0" smtClean="0"/>
              <a:t>		</a:t>
            </a:r>
            <a:r>
              <a:rPr lang="en-US" sz="1600" i="1" dirty="0" smtClean="0"/>
              <a:t>DELAY 3000</a:t>
            </a:r>
          </a:p>
          <a:p>
            <a:pPr marL="0" indent="0">
              <a:buFont typeface="Arial" panose="020B0604020202020204" pitchFamily="34" charset="0"/>
              <a:buNone/>
            </a:pPr>
            <a:r>
              <a:rPr lang="en-US" sz="1600" i="1" dirty="0" smtClean="0"/>
              <a:t>		GUI r</a:t>
            </a:r>
          </a:p>
          <a:p>
            <a:pPr marL="0" indent="0">
              <a:buFont typeface="Arial" panose="020B0604020202020204" pitchFamily="34" charset="0"/>
              <a:buNone/>
            </a:pPr>
            <a:r>
              <a:rPr lang="en-US" sz="1600" i="1" dirty="0" smtClean="0"/>
              <a:t>		DELAY 100</a:t>
            </a:r>
          </a:p>
          <a:p>
            <a:pPr marL="0" indent="0">
              <a:buFont typeface="Arial" panose="020B0604020202020204" pitchFamily="34" charset="0"/>
              <a:buNone/>
            </a:pPr>
            <a:r>
              <a:rPr lang="en-US" sz="1600" i="1" dirty="0" smtClean="0"/>
              <a:t>		STRING notepad</a:t>
            </a:r>
          </a:p>
          <a:p>
            <a:pPr marL="0" indent="0">
              <a:buFont typeface="Arial" panose="020B0604020202020204" pitchFamily="34" charset="0"/>
              <a:buNone/>
            </a:pPr>
            <a:r>
              <a:rPr lang="en-US" sz="1600" i="1" dirty="0" smtClean="0"/>
              <a:t>		ENTER</a:t>
            </a:r>
          </a:p>
          <a:p>
            <a:pPr marL="0" indent="0">
              <a:buFont typeface="Arial" panose="020B0604020202020204" pitchFamily="34" charset="0"/>
              <a:buNone/>
            </a:pPr>
            <a:r>
              <a:rPr lang="en-US" sz="1600" i="1" dirty="0" smtClean="0"/>
              <a:t>		DELAY 100</a:t>
            </a:r>
          </a:p>
          <a:p>
            <a:pPr marL="0" indent="0">
              <a:buFont typeface="Arial" panose="020B0604020202020204" pitchFamily="34" charset="0"/>
              <a:buNone/>
            </a:pPr>
            <a:r>
              <a:rPr lang="en-US" sz="1600" i="1" dirty="0" smtClean="0"/>
              <a:t>		STRING Hello World!</a:t>
            </a:r>
          </a:p>
          <a:p>
            <a:pPr marL="0" indent="0">
              <a:buFont typeface="Arial" panose="020B0604020202020204" pitchFamily="34" charset="0"/>
              <a:buNone/>
            </a:pPr>
            <a:endParaRPr lang="en-US" sz="1600" i="1" dirty="0"/>
          </a:p>
          <a:p>
            <a:pPr marL="0" indent="0">
              <a:buNone/>
            </a:pPr>
            <a:endParaRPr lang="en-US" sz="1600" i="1" dirty="0"/>
          </a:p>
          <a:p>
            <a:pPr marL="0" indent="0">
              <a:buNone/>
            </a:pPr>
            <a:endParaRPr lang="en-US" sz="1600" i="1" dirty="0"/>
          </a:p>
        </p:txBody>
      </p:sp>
    </p:spTree>
    <p:extLst>
      <p:ext uri="{BB962C8B-B14F-4D97-AF65-F5344CB8AC3E}">
        <p14:creationId xmlns:p14="http://schemas.microsoft.com/office/powerpoint/2010/main" val="68386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i="1" dirty="0" smtClean="0"/>
              <a:t>Once you're ready with the script you will need to convert that into a .bin (binary) file </a:t>
            </a:r>
          </a:p>
          <a:p>
            <a:pPr marL="514350" indent="-514350">
              <a:buFont typeface="+mj-lt"/>
              <a:buAutoNum type="arabicPeriod"/>
            </a:pPr>
            <a:r>
              <a:rPr lang="en-US" i="1" dirty="0" smtClean="0"/>
              <a:t>For this conversion you can either use following link or you can download encoder for rubber ducky.</a:t>
            </a:r>
          </a:p>
          <a:p>
            <a:pPr marL="514350" indent="-514350">
              <a:buFont typeface="+mj-lt"/>
              <a:buAutoNum type="arabicPeriod"/>
            </a:pPr>
            <a:r>
              <a:rPr lang="en-US" i="1" dirty="0" smtClean="0"/>
              <a:t>url: </a:t>
            </a:r>
            <a:r>
              <a:rPr lang="en-US" i="1" dirty="0" smtClean="0">
                <a:hlinkClick r:id="rId2"/>
              </a:rPr>
              <a:t>https://ducktoolkit.com/encoder/</a:t>
            </a:r>
            <a:endParaRPr lang="en-US" i="1" dirty="0"/>
          </a:p>
          <a:p>
            <a:pPr marL="514350" indent="-514350">
              <a:buFont typeface="+mj-lt"/>
              <a:buAutoNum type="arabicPeriod"/>
            </a:pPr>
            <a:r>
              <a:rPr lang="en-US" i="1" dirty="0" smtClean="0"/>
              <a:t>In order to generate the payload click on ‘generate payload’ on the right side of the screen, then click on the file called </a:t>
            </a:r>
            <a:r>
              <a:rPr lang="en-US" i="1" dirty="0" err="1" smtClean="0"/>
              <a:t>inject.bin</a:t>
            </a:r>
            <a:r>
              <a:rPr lang="en-US" i="1" dirty="0" smtClean="0"/>
              <a:t>, which will initiate the download.</a:t>
            </a:r>
          </a:p>
          <a:p>
            <a:pPr marL="514350" indent="-514350">
              <a:buFont typeface="+mj-lt"/>
              <a:buAutoNum type="arabicPeriod"/>
            </a:pPr>
            <a:r>
              <a:rPr lang="en-US" i="1" dirty="0" smtClean="0"/>
              <a:t>You can also save duckycode.txt file, which is a text file of your script, so you can use the code again without retyping it.</a:t>
            </a:r>
          </a:p>
          <a:p>
            <a:endParaRPr lang="en-US" dirty="0"/>
          </a:p>
        </p:txBody>
      </p:sp>
    </p:spTree>
    <p:extLst>
      <p:ext uri="{BB962C8B-B14F-4D97-AF65-F5344CB8AC3E}">
        <p14:creationId xmlns:p14="http://schemas.microsoft.com/office/powerpoint/2010/main" val="213899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624</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Rubber Ducky Beginner Labs</vt:lpstr>
      <vt:lpstr>Required Materials</vt:lpstr>
      <vt:lpstr>What is Rubber Ducky?</vt:lpstr>
      <vt:lpstr>Ethics – Doing the Right Thing</vt:lpstr>
      <vt:lpstr>Example of how Rubber Ducky Works</vt:lpstr>
      <vt:lpstr>Hello World!</vt:lpstr>
      <vt:lpstr>Ducky’s scripting language</vt:lpstr>
      <vt:lpstr>Script</vt:lpstr>
      <vt:lpstr>Implementation</vt:lpstr>
      <vt:lpstr>PowerPoint Presentation</vt:lpstr>
      <vt:lpstr>Implementation Continued</vt:lpstr>
      <vt:lpstr>What’s next?</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Labs</dc:title>
  <dc:creator>Kulkarni, Mr. Gaurav Vijay</dc:creator>
  <cp:lastModifiedBy>geeky cool</cp:lastModifiedBy>
  <cp:revision>36</cp:revision>
  <cp:lastPrinted>2017-06-21T18:55:39Z</cp:lastPrinted>
  <dcterms:created xsi:type="dcterms:W3CDTF">2017-06-21T18:21:55Z</dcterms:created>
  <dcterms:modified xsi:type="dcterms:W3CDTF">2017-10-07T01:53:07Z</dcterms:modified>
</cp:coreProperties>
</file>