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58" r:id="rId11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0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AD50-48CF-4AF8-990E-A4944ACA76F3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EE516 : Project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Gaurav Kalra</a:t>
            </a:r>
          </a:p>
          <a:p>
            <a:r>
              <a:rPr lang="en-IN" dirty="0" smtClean="0"/>
              <a:t>(Student ID: 2016 45 93)</a:t>
            </a:r>
          </a:p>
          <a:p>
            <a:r>
              <a:rPr lang="en-IN" dirty="0" smtClean="0"/>
              <a:t>gvkalra@kaist.ac.kr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1642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13" b="1" dirty="0"/>
              <a:t>Task 3: </a:t>
            </a:r>
            <a:r>
              <a:rPr lang="en-IN" sz="1013" b="1" dirty="0" err="1"/>
              <a:t>Makefile</a:t>
            </a:r>
            <a:endParaRPr lang="en-IN" sz="1013" b="1" dirty="0"/>
          </a:p>
          <a:p>
            <a:r>
              <a:rPr lang="en-US" altLang="ko-KR" sz="1013" dirty="0"/>
              <a:t>Write a </a:t>
            </a:r>
            <a:r>
              <a:rPr lang="en-US" altLang="ko-KR" sz="1013" dirty="0" err="1"/>
              <a:t>Makefile</a:t>
            </a:r>
            <a:r>
              <a:rPr lang="en-US" altLang="ko-KR" sz="1013" dirty="0"/>
              <a:t> for the source code of Task 2</a:t>
            </a:r>
            <a:endParaRPr lang="en-IN" sz="101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54" y="2926083"/>
            <a:ext cx="5134692" cy="113363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82992" y="404085"/>
            <a:ext cx="2505425" cy="1590897"/>
            <a:chOff x="110997" y="404085"/>
            <a:chExt cx="2505425" cy="15908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97" y="404085"/>
              <a:ext cx="2505425" cy="159089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3872" y="970139"/>
              <a:ext cx="2086928" cy="598488"/>
            </a:xfrm>
            <a:prstGeom prst="rect">
              <a:avLst/>
            </a:prstGeom>
            <a:noFill/>
            <a:ln cmpd="sng">
              <a:solidFill>
                <a:srgbClr val="FFFF0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5625" y="1698624"/>
              <a:ext cx="1101725" cy="281705"/>
            </a:xfrm>
            <a:prstGeom prst="rect">
              <a:avLst/>
            </a:prstGeom>
            <a:noFill/>
            <a:ln cmpd="sng">
              <a:solidFill>
                <a:srgbClr val="FFFF0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76212" y="1105553"/>
              <a:ext cx="327660" cy="3276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657350" y="1645052"/>
              <a:ext cx="327660" cy="3276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199498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9</a:t>
            </a:r>
            <a:r>
              <a:rPr lang="en-IN" dirty="0" smtClean="0"/>
              <a:t>: </a:t>
            </a:r>
            <a:r>
              <a:rPr lang="en-IN" dirty="0" err="1" smtClean="0"/>
              <a:t>Makefile</a:t>
            </a:r>
            <a:r>
              <a:rPr lang="en-IN" dirty="0" smtClean="0"/>
              <a:t> of Task 2 with Key Points highlighted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481" y="406373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10</a:t>
            </a:r>
            <a:r>
              <a:rPr lang="en-IN" dirty="0" smtClean="0"/>
              <a:t>: Sample output of </a:t>
            </a:r>
            <a:r>
              <a:rPr lang="en-IN" dirty="0" err="1" smtClean="0"/>
              <a:t>Makefile</a:t>
            </a:r>
            <a:r>
              <a:rPr lang="en-IN" dirty="0" smtClean="0"/>
              <a:t> targets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4882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13" b="1" dirty="0"/>
              <a:t>Task 1: Tree Script</a:t>
            </a:r>
          </a:p>
          <a:p>
            <a:r>
              <a:rPr lang="en-US" altLang="ko-KR" sz="1013" dirty="0"/>
              <a:t>Write a bash shell script that shows tree structure of the directories and files included in your own home directory.</a:t>
            </a:r>
            <a:endParaRPr lang="en-IN" sz="101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" y="404085"/>
            <a:ext cx="6830378" cy="8897592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41960" y="2125980"/>
            <a:ext cx="1790700" cy="17526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1010" y="3406140"/>
            <a:ext cx="895350" cy="16764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57300" y="6431280"/>
            <a:ext cx="1280160" cy="158848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1010" y="8267700"/>
            <a:ext cx="895350" cy="182881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16280" y="3993105"/>
            <a:ext cx="922020" cy="15957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98220" y="5425441"/>
            <a:ext cx="1043940" cy="42694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8660" y="7140390"/>
            <a:ext cx="3093720" cy="29145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246471" y="204216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1408271" y="332613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681639" y="390502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2082641" y="5482703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2561272" y="6332558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3816191" y="7119198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1408271" y="821413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3811" y="9336430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1</a:t>
            </a:r>
            <a:r>
              <a:rPr lang="en-IN" dirty="0" smtClean="0"/>
              <a:t>: Source code of Tree Script with Key Points highlighted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2" y="324864"/>
            <a:ext cx="5982535" cy="329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0" y="3620974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2</a:t>
            </a:r>
            <a:r>
              <a:rPr lang="en-IN" dirty="0" smtClean="0"/>
              <a:t>: Sample output of executing Tree Script stripped to 20 lines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10" y="4280170"/>
            <a:ext cx="6746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core of </a:t>
            </a:r>
            <a:r>
              <a:rPr lang="en-IN" i="1" dirty="0" smtClean="0"/>
              <a:t>tree.sh</a:t>
            </a:r>
            <a:r>
              <a:rPr lang="en-IN" dirty="0" smtClean="0"/>
              <a:t> is implemented as a recursive function </a:t>
            </a:r>
            <a:r>
              <a:rPr lang="en-IN" i="1" dirty="0" err="1">
                <a:solidFill>
                  <a:schemeClr val="bg1">
                    <a:lumMod val="50000"/>
                  </a:schemeClr>
                </a:solidFill>
              </a:rPr>
              <a:t>print_tree</a:t>
            </a:r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, which keeps track of the depth of a sub-directory using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DEPTH</a:t>
            </a:r>
            <a:r>
              <a:rPr lang="en-IN" dirty="0" smtClean="0"/>
              <a:t> variable.</a:t>
            </a:r>
          </a:p>
          <a:p>
            <a:endParaRPr lang="en-IN" dirty="0"/>
          </a:p>
          <a:p>
            <a:r>
              <a:rPr lang="en-IN" dirty="0" smtClean="0"/>
              <a:t>Bash options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dotglob</a:t>
            </a:r>
            <a:r>
              <a:rPr lang="en-IN" dirty="0" smtClean="0"/>
              <a:t> and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nullglob</a:t>
            </a:r>
            <a:r>
              <a:rPr lang="en-IN" dirty="0" smtClean="0"/>
              <a:t> are necessary to be set for enabling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for FILE in *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loop </a:t>
            </a:r>
            <a:r>
              <a:rPr lang="en-IN" dirty="0" smtClean="0"/>
              <a:t>iterate on hidden files &amp; reporting contents of an empty directory as null string respectively.</a:t>
            </a:r>
          </a:p>
          <a:p>
            <a:endParaRPr lang="en-IN" dirty="0"/>
          </a:p>
          <a:p>
            <a:r>
              <a:rPr lang="en-IN" dirty="0" smtClean="0"/>
              <a:t>It is also important to double quote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$1</a:t>
            </a:r>
            <a:r>
              <a:rPr lang="en-IN" dirty="0" smtClean="0"/>
              <a:t> and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$FILE</a:t>
            </a:r>
            <a:r>
              <a:rPr lang="en-IN" dirty="0" smtClean="0"/>
              <a:t> since the filenames may contain spaces, in which case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print_tree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will treat one filename as multiple arguments.</a:t>
            </a:r>
          </a:p>
        </p:txBody>
      </p:sp>
    </p:spTree>
    <p:extLst>
      <p:ext uri="{BB962C8B-B14F-4D97-AF65-F5344CB8AC3E}">
        <p14:creationId xmlns:p14="http://schemas.microsoft.com/office/powerpoint/2010/main" val="1697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75053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13" b="1" dirty="0"/>
              <a:t>Task 2: Simple C Program</a:t>
            </a:r>
          </a:p>
          <a:p>
            <a:r>
              <a:rPr lang="en-US" altLang="ko-KR" sz="1013" dirty="0"/>
              <a:t>Implement Sequential Read, Random Write, Random Read for File System Benchmarking</a:t>
            </a:r>
            <a:endParaRPr lang="en-IN" sz="101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07" y="404085"/>
            <a:ext cx="4553585" cy="6477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2147" y="1404937"/>
            <a:ext cx="2086928" cy="16287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04084" y="4562474"/>
            <a:ext cx="3468054" cy="1590676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614487" y="132254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876424" y="5193982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3822" y="6877076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3</a:t>
            </a:r>
            <a:r>
              <a:rPr lang="en-IN" dirty="0" smtClean="0"/>
              <a:t>: Source code of Sequential Read with Key Points highlighted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3822" y="7615825"/>
            <a:ext cx="6497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check for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FILESIZE %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req_size</a:t>
            </a:r>
            <a:r>
              <a:rPr lang="en-IN" dirty="0" smtClean="0"/>
              <a:t> to be zero is added as a sanity measure for invalid inputs.</a:t>
            </a:r>
          </a:p>
          <a:p>
            <a:endParaRPr lang="en-IN" dirty="0"/>
          </a:p>
          <a:p>
            <a:r>
              <a:rPr lang="en-IN" dirty="0" smtClean="0"/>
              <a:t>For sequential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read()</a:t>
            </a:r>
            <a:r>
              <a:rPr lang="en-IN" dirty="0" smtClean="0"/>
              <a:t>, I try to read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req_size</a:t>
            </a:r>
            <a:r>
              <a:rPr lang="en-IN" dirty="0" smtClean="0"/>
              <a:t> bytes of data in a while loop until EOF is reached.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1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5" y="300800"/>
            <a:ext cx="5944430" cy="8335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3647" y="1303337"/>
            <a:ext cx="2086928" cy="16287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78596" y="4597410"/>
            <a:ext cx="4877753" cy="345439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15987" y="122094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150936" y="616077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922" y="8636338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4</a:t>
            </a:r>
            <a:r>
              <a:rPr lang="en-IN" dirty="0" smtClean="0"/>
              <a:t>: Source code of Random Write with Key Points highlighted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0" y="8968092"/>
            <a:ext cx="6845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For random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write()</a:t>
            </a:r>
            <a:r>
              <a:rPr lang="en-IN" dirty="0" smtClean="0"/>
              <a:t>, I generate a unique random number,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lseek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to the random offset &amp; try to write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req_size</a:t>
            </a:r>
            <a:r>
              <a:rPr lang="en-IN" dirty="0" smtClean="0"/>
              <a:t> bytes of data until random number pool is exhausted (size of file becomes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FILESIZE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" y="300800"/>
            <a:ext cx="6030167" cy="88880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6497" y="1296987"/>
            <a:ext cx="2086928" cy="16287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34146" y="4421187"/>
            <a:ext cx="4960303" cy="403701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58837" y="121459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1106486" y="6275863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810" y="9200872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5</a:t>
            </a:r>
            <a:r>
              <a:rPr lang="en-IN" dirty="0" smtClean="0"/>
              <a:t>: Source code of Random Read with Key Points highlighted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8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" y="300800"/>
            <a:ext cx="6858196" cy="8828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997" y="5030787"/>
            <a:ext cx="2086928" cy="598488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48347" y="6430962"/>
            <a:ext cx="3395028" cy="32226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48347" y="6859587"/>
            <a:ext cx="3642678" cy="865188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38822" y="8634254"/>
            <a:ext cx="3395028" cy="357346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143375" y="642556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101242" y="5163796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391025" y="7127728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133850" y="8649097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3713" y="9138008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6</a:t>
            </a:r>
            <a:r>
              <a:rPr lang="en-IN" dirty="0" smtClean="0"/>
              <a:t>: Random Number Generator with Key Points highlighted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00"/>
            <a:ext cx="6853804" cy="5457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0" y="5758458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7</a:t>
            </a:r>
            <a:r>
              <a:rPr lang="en-IN" dirty="0" smtClean="0"/>
              <a:t>: Output of compiling &amp; executing File System benchmark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10" y="6413326"/>
            <a:ext cx="6830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Please notice that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./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fsbench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 ./ 2044</a:t>
            </a:r>
            <a:r>
              <a:rPr lang="en-IN" dirty="0" smtClean="0"/>
              <a:t> fails because current file offset, buffer, bytes to be written are not aligned in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file_write_sequential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. Subsequent executions of </a:t>
            </a:r>
            <a:r>
              <a:rPr lang="en-IN" dirty="0" err="1" smtClean="0"/>
              <a:t>fsbench</a:t>
            </a:r>
            <a:r>
              <a:rPr lang="en-IN" dirty="0" smtClean="0"/>
              <a:t> will as well fail until “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rm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 -f file-*</a:t>
            </a:r>
            <a:r>
              <a:rPr lang="en-IN" dirty="0" smtClean="0"/>
              <a:t>” is executed in the current directory. This is a known &amp; easy to fix bug. However, it is outside the </a:t>
            </a:r>
            <a:r>
              <a:rPr lang="en-IN" dirty="0" smtClean="0"/>
              <a:t>purview of current assignment.</a:t>
            </a:r>
          </a:p>
          <a:p>
            <a:endParaRPr lang="en-IN" dirty="0"/>
          </a:p>
          <a:p>
            <a:r>
              <a:rPr lang="en-IN" dirty="0" smtClean="0"/>
              <a:t>Notice that there are no warnings (source is compiled with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-Wall -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Werror</a:t>
            </a:r>
            <a:r>
              <a:rPr lang="en-IN" dirty="0" smtClean="0"/>
              <a:t> flags).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32"/>
            <a:ext cx="6862967" cy="6460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0" y="6777633"/>
            <a:ext cx="683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8</a:t>
            </a:r>
            <a:r>
              <a:rPr lang="en-IN" dirty="0" smtClean="0"/>
              <a:t>: Output of compiling &amp; executing File System benchmark with </a:t>
            </a:r>
            <a:r>
              <a:rPr lang="en-IN" dirty="0" err="1" smtClean="0"/>
              <a:t>valgrind</a:t>
            </a:r>
            <a:r>
              <a:rPr lang="en-IN" dirty="0" smtClean="0"/>
              <a:t> for checking heap memory leaks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10" y="7503088"/>
            <a:ext cx="683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Please notice “HEAP SUMMARY” which says “All heap blocks were freed – no leaks are possible”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8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485</Words>
  <Application>Microsoft Office PowerPoint</Application>
  <PresentationFormat>A4 Paper (210x297 mm)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EE516 :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Kalra</dc:creator>
  <cp:lastModifiedBy>Gaurav Kalra</cp:lastModifiedBy>
  <cp:revision>127</cp:revision>
  <dcterms:created xsi:type="dcterms:W3CDTF">2016-09-18T09:27:16Z</dcterms:created>
  <dcterms:modified xsi:type="dcterms:W3CDTF">2016-09-18T12:33:30Z</dcterms:modified>
</cp:coreProperties>
</file>