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67" r:id="rId5"/>
    <p:sldId id="268" r:id="rId6"/>
    <p:sldId id="269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12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AD50-48CF-4AF8-990E-A4944ACA76F3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2/readlink.2.html" TargetMode="External"/><Relationship Id="rId3" Type="http://schemas.openxmlformats.org/officeDocument/2006/relationships/hyperlink" Target="http://man7.org/linux/man-pages/man2/unlink.2.html" TargetMode="External"/><Relationship Id="rId7" Type="http://schemas.openxmlformats.org/officeDocument/2006/relationships/hyperlink" Target="http://man7.org/linux/man-pages/man2/symlink.2.html" TargetMode="External"/><Relationship Id="rId2" Type="http://schemas.openxmlformats.org/officeDocument/2006/relationships/hyperlink" Target="http://man7.org/linux/man-pages/man2/lseek.2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n7.org/linux/man-pages/man2/link.2.html" TargetMode="External"/><Relationship Id="rId11" Type="http://schemas.openxmlformats.org/officeDocument/2006/relationships/hyperlink" Target="http://man7.org/linux/man-pages/man2/getcwd.2.html" TargetMode="External"/><Relationship Id="rId5" Type="http://schemas.openxmlformats.org/officeDocument/2006/relationships/hyperlink" Target="http://man7.org/linux/man-pages/man2/lchown.2.html" TargetMode="External"/><Relationship Id="rId10" Type="http://schemas.openxmlformats.org/officeDocument/2006/relationships/hyperlink" Target="http://man7.org/linux/man-pages/man3/readdir.3.html" TargetMode="External"/><Relationship Id="rId4" Type="http://schemas.openxmlformats.org/officeDocument/2006/relationships/hyperlink" Target="http://man7.org/linux/man-pages/man2/fchmodat.2.html" TargetMode="External"/><Relationship Id="rId9" Type="http://schemas.openxmlformats.org/officeDocument/2006/relationships/hyperlink" Target="http://man7.org/linux/man-pages/man3/fstat.3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EE516 : Homework </a:t>
            </a:r>
            <a:r>
              <a:rPr lang="en-US" altLang="ko-KR" dirty="0" smtClean="0"/>
              <a:t>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Gaurav Kalra</a:t>
            </a:r>
          </a:p>
          <a:p>
            <a:r>
              <a:rPr lang="en-IN" dirty="0" smtClean="0"/>
              <a:t>(Student ID: 2016 45 93)</a:t>
            </a:r>
          </a:p>
          <a:p>
            <a:r>
              <a:rPr lang="en-IN" dirty="0" smtClean="0"/>
              <a:t>gvkalra@kaist.ac.kr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</a:t>
            </a:r>
            <a:r>
              <a:rPr lang="en-IN" sz="1013" b="1" dirty="0"/>
              <a:t>1: </a:t>
            </a:r>
            <a:r>
              <a:rPr lang="en-IN" sz="1013" b="1" dirty="0" smtClean="0"/>
              <a:t>Explain the following functions</a:t>
            </a:r>
          </a:p>
          <a:p>
            <a:r>
              <a:rPr lang="en-IN" altLang="ko-KR" sz="1010" dirty="0" err="1" smtClean="0"/>
              <a:t>lseek</a:t>
            </a:r>
            <a:r>
              <a:rPr lang="en-IN" altLang="ko-KR" sz="1010" dirty="0" smtClean="0"/>
              <a:t>(), unlink(), </a:t>
            </a:r>
            <a:r>
              <a:rPr lang="en-IN" altLang="ko-KR" sz="1010" dirty="0" err="1" smtClean="0"/>
              <a:t>fchmod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fchown</a:t>
            </a:r>
            <a:r>
              <a:rPr lang="en-IN" altLang="ko-KR" sz="1010" dirty="0" smtClean="0"/>
              <a:t>(), link(), </a:t>
            </a:r>
            <a:r>
              <a:rPr lang="en-IN" altLang="ko-KR" sz="1010" dirty="0" err="1" smtClean="0"/>
              <a:t>symlink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readlink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fstat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readdir</a:t>
            </a:r>
            <a:r>
              <a:rPr lang="en-IN" altLang="ko-KR" sz="1010" dirty="0" smtClean="0"/>
              <a:t>(), </a:t>
            </a:r>
            <a:r>
              <a:rPr lang="en-IN" altLang="ko-KR" sz="1010" dirty="0" err="1" smtClean="0"/>
              <a:t>getcwd</a:t>
            </a:r>
            <a:r>
              <a:rPr lang="en-IN" altLang="ko-KR" sz="1010" dirty="0" smtClean="0"/>
              <a:t>()</a:t>
            </a:r>
            <a:endParaRPr lang="en-IN" altLang="ko-KR" sz="1010" dirty="0"/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[1] </a:t>
            </a:r>
            <a:r>
              <a:rPr lang="en-IN" b="1" dirty="0" err="1" smtClean="0">
                <a:solidFill>
                  <a:srgbClr val="FF0000"/>
                </a:solidFill>
              </a:rPr>
              <a:t>lseek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</a:t>
            </a:r>
            <a:r>
              <a:rPr lang="en-IN" dirty="0" smtClean="0"/>
              <a:t>Reposition </a:t>
            </a:r>
            <a:r>
              <a:rPr lang="en-IN" dirty="0"/>
              <a:t>read/write file </a:t>
            </a:r>
            <a:r>
              <a:rPr lang="en-IN" dirty="0" smtClean="0"/>
              <a:t>offset</a:t>
            </a:r>
          </a:p>
          <a:p>
            <a:endParaRPr lang="en-IN" dirty="0"/>
          </a:p>
          <a:p>
            <a:r>
              <a:rPr lang="en-IN" b="1" dirty="0" smtClean="0"/>
              <a:t>[2] </a:t>
            </a:r>
            <a:r>
              <a:rPr lang="en-IN" b="1" dirty="0" smtClean="0">
                <a:solidFill>
                  <a:srgbClr val="FF0000"/>
                </a:solidFill>
              </a:rPr>
              <a:t>unlink()</a:t>
            </a:r>
          </a:p>
          <a:p>
            <a:r>
              <a:rPr lang="en-IN" b="1" dirty="0"/>
              <a:t>	</a:t>
            </a:r>
            <a:r>
              <a:rPr lang="en-IN" dirty="0"/>
              <a:t>delete a name and possibly the file it refers </a:t>
            </a:r>
            <a:r>
              <a:rPr lang="en-IN" dirty="0" smtClean="0"/>
              <a:t>to</a:t>
            </a:r>
          </a:p>
          <a:p>
            <a:endParaRPr lang="en-IN" b="1" dirty="0" smtClean="0"/>
          </a:p>
          <a:p>
            <a:r>
              <a:rPr lang="en-IN" b="1" dirty="0" smtClean="0"/>
              <a:t>[3] </a:t>
            </a:r>
            <a:r>
              <a:rPr lang="en-IN" b="1" dirty="0" err="1" smtClean="0">
                <a:solidFill>
                  <a:srgbClr val="FF0000"/>
                </a:solidFill>
              </a:rPr>
              <a:t>fchmod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change permissions of a </a:t>
            </a:r>
            <a:r>
              <a:rPr lang="en-IN" dirty="0" smtClean="0"/>
              <a:t>file</a:t>
            </a:r>
          </a:p>
          <a:p>
            <a:endParaRPr lang="en-IN" b="1" dirty="0" smtClean="0"/>
          </a:p>
          <a:p>
            <a:r>
              <a:rPr lang="en-IN" b="1" dirty="0" smtClean="0"/>
              <a:t>[4] </a:t>
            </a:r>
            <a:r>
              <a:rPr lang="en-IN" b="1" dirty="0" err="1" smtClean="0">
                <a:solidFill>
                  <a:srgbClr val="FF0000"/>
                </a:solidFill>
              </a:rPr>
              <a:t>fchown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change ownership of a </a:t>
            </a:r>
            <a:r>
              <a:rPr lang="en-IN" dirty="0" smtClean="0"/>
              <a:t>file</a:t>
            </a:r>
          </a:p>
          <a:p>
            <a:endParaRPr lang="en-IN" b="1" dirty="0" smtClean="0"/>
          </a:p>
          <a:p>
            <a:r>
              <a:rPr lang="en-IN" b="1" dirty="0" smtClean="0"/>
              <a:t>[5] </a:t>
            </a:r>
            <a:r>
              <a:rPr lang="en-IN" b="1" dirty="0" smtClean="0">
                <a:solidFill>
                  <a:srgbClr val="FF0000"/>
                </a:solidFill>
              </a:rPr>
              <a:t>link()</a:t>
            </a:r>
          </a:p>
          <a:p>
            <a:r>
              <a:rPr lang="en-IN" dirty="0"/>
              <a:t>	make a new name for a file (hard link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r>
              <a:rPr lang="en-IN" b="1" dirty="0" smtClean="0"/>
              <a:t>[6] </a:t>
            </a:r>
            <a:r>
              <a:rPr lang="en-IN" b="1" dirty="0" err="1" smtClean="0">
                <a:solidFill>
                  <a:srgbClr val="FF0000"/>
                </a:solidFill>
              </a:rPr>
              <a:t>symlink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make a new name for a file (soft link</a:t>
            </a:r>
            <a:r>
              <a:rPr lang="en-IN" dirty="0" smtClean="0"/>
              <a:t>)</a:t>
            </a:r>
          </a:p>
          <a:p>
            <a:endParaRPr lang="en-IN" b="1" dirty="0" smtClean="0"/>
          </a:p>
          <a:p>
            <a:r>
              <a:rPr lang="en-IN" b="1" dirty="0" smtClean="0"/>
              <a:t>[7] </a:t>
            </a:r>
            <a:r>
              <a:rPr lang="en-IN" b="1" dirty="0" err="1" smtClean="0">
                <a:solidFill>
                  <a:srgbClr val="FF0000"/>
                </a:solidFill>
              </a:rPr>
              <a:t>readlink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read value of a symbolic </a:t>
            </a:r>
            <a:r>
              <a:rPr lang="en-IN" dirty="0" smtClean="0"/>
              <a:t>link</a:t>
            </a:r>
          </a:p>
          <a:p>
            <a:endParaRPr lang="en-IN" b="1" dirty="0" smtClean="0"/>
          </a:p>
          <a:p>
            <a:r>
              <a:rPr lang="en-IN" b="1" dirty="0" smtClean="0"/>
              <a:t>[8] </a:t>
            </a:r>
            <a:r>
              <a:rPr lang="en-IN" b="1" dirty="0" err="1" smtClean="0">
                <a:solidFill>
                  <a:srgbClr val="FF0000"/>
                </a:solidFill>
              </a:rPr>
              <a:t>fstat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get file </a:t>
            </a:r>
            <a:r>
              <a:rPr lang="en-IN" dirty="0" smtClean="0"/>
              <a:t>status</a:t>
            </a:r>
          </a:p>
          <a:p>
            <a:endParaRPr lang="en-IN" b="1" dirty="0" smtClean="0"/>
          </a:p>
          <a:p>
            <a:r>
              <a:rPr lang="en-IN" b="1" dirty="0" smtClean="0"/>
              <a:t>[9] </a:t>
            </a:r>
            <a:r>
              <a:rPr lang="en-IN" b="1" dirty="0" err="1" smtClean="0">
                <a:solidFill>
                  <a:srgbClr val="FF0000"/>
                </a:solidFill>
              </a:rPr>
              <a:t>readdir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read a </a:t>
            </a:r>
            <a:r>
              <a:rPr lang="en-IN" dirty="0" smtClean="0"/>
              <a:t>directory</a:t>
            </a:r>
          </a:p>
          <a:p>
            <a:endParaRPr lang="en-IN" b="1" dirty="0" smtClean="0"/>
          </a:p>
          <a:p>
            <a:r>
              <a:rPr lang="en-IN" b="1" dirty="0" smtClean="0"/>
              <a:t>[10] </a:t>
            </a:r>
            <a:r>
              <a:rPr lang="en-IN" b="1" dirty="0" err="1" smtClean="0">
                <a:solidFill>
                  <a:srgbClr val="FF0000"/>
                </a:solidFill>
              </a:rPr>
              <a:t>getcwd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/>
              <a:t>	get current working directory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26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References: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[1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man7.org/linux/man-pages/man2/lseek.2.html</a:t>
            </a:r>
            <a:endParaRPr lang="en-IN" dirty="0" smtClean="0"/>
          </a:p>
          <a:p>
            <a:r>
              <a:rPr lang="en-IN" b="1" dirty="0" smtClean="0"/>
              <a:t>[2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man7.org/linux/man-pages/man2/unlink.2.html</a:t>
            </a:r>
            <a:endParaRPr lang="en-IN" dirty="0" smtClean="0"/>
          </a:p>
          <a:p>
            <a:r>
              <a:rPr lang="en-IN" b="1" dirty="0" smtClean="0"/>
              <a:t>[3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http://</a:t>
            </a:r>
            <a:r>
              <a:rPr lang="en-IN" dirty="0" smtClean="0">
                <a:hlinkClick r:id="rId4"/>
              </a:rPr>
              <a:t>man7.org/linux/man-pages/man2/fchmodat.2.html</a:t>
            </a:r>
            <a:endParaRPr lang="en-IN" dirty="0" smtClean="0"/>
          </a:p>
          <a:p>
            <a:r>
              <a:rPr lang="en-IN" b="1" dirty="0" smtClean="0"/>
              <a:t>[4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man7.org/linux/man-pages/man2/lchown.2.html</a:t>
            </a:r>
            <a:endParaRPr lang="en-IN" dirty="0" smtClean="0"/>
          </a:p>
          <a:p>
            <a:r>
              <a:rPr lang="en-IN" b="1" dirty="0" smtClean="0"/>
              <a:t>[5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6"/>
              </a:rPr>
              <a:t>http://</a:t>
            </a:r>
            <a:r>
              <a:rPr lang="en-IN" dirty="0" smtClean="0">
                <a:hlinkClick r:id="rId6"/>
              </a:rPr>
              <a:t>man7.org/linux/man-pages/man2/link.2.html</a:t>
            </a:r>
            <a:endParaRPr lang="en-IN" dirty="0" smtClean="0"/>
          </a:p>
          <a:p>
            <a:r>
              <a:rPr lang="en-IN" b="1" dirty="0" smtClean="0"/>
              <a:t>[6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7"/>
              </a:rPr>
              <a:t>http://</a:t>
            </a:r>
            <a:r>
              <a:rPr lang="en-IN" dirty="0" smtClean="0">
                <a:hlinkClick r:id="rId7"/>
              </a:rPr>
              <a:t>man7.org/linux/man-pages/man2/symlink.2.html</a:t>
            </a:r>
            <a:endParaRPr lang="en-IN" dirty="0" smtClean="0"/>
          </a:p>
          <a:p>
            <a:r>
              <a:rPr lang="en-IN" b="1" dirty="0" smtClean="0"/>
              <a:t>[7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http://</a:t>
            </a:r>
            <a:r>
              <a:rPr lang="en-IN" dirty="0" smtClean="0">
                <a:hlinkClick r:id="rId8"/>
              </a:rPr>
              <a:t>man7.org/linux/man-pages/man2/readlink.2.html</a:t>
            </a:r>
            <a:endParaRPr lang="en-IN" dirty="0" smtClean="0"/>
          </a:p>
          <a:p>
            <a:r>
              <a:rPr lang="en-IN" b="1" dirty="0" smtClean="0"/>
              <a:t>[8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9"/>
              </a:rPr>
              <a:t>http://</a:t>
            </a:r>
            <a:r>
              <a:rPr lang="en-IN" dirty="0" smtClean="0">
                <a:hlinkClick r:id="rId9"/>
              </a:rPr>
              <a:t>man7.org/linux/man-pages/man3/fstat.3p.html</a:t>
            </a:r>
            <a:endParaRPr lang="en-IN" dirty="0" smtClean="0"/>
          </a:p>
          <a:p>
            <a:r>
              <a:rPr lang="en-IN" b="1" dirty="0" smtClean="0"/>
              <a:t>[9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10"/>
              </a:rPr>
              <a:t>http://</a:t>
            </a:r>
            <a:r>
              <a:rPr lang="en-IN" dirty="0" smtClean="0">
                <a:hlinkClick r:id="rId10"/>
              </a:rPr>
              <a:t>man7.org/linux/man-pages/man3/readdir.3.html</a:t>
            </a:r>
            <a:endParaRPr lang="en-IN" dirty="0" smtClean="0"/>
          </a:p>
          <a:p>
            <a:r>
              <a:rPr lang="en-IN" b="1" dirty="0" smtClean="0"/>
              <a:t>[10</a:t>
            </a:r>
            <a:r>
              <a:rPr lang="en-IN" b="1" dirty="0"/>
              <a:t>]</a:t>
            </a:r>
            <a:r>
              <a:rPr lang="en-IN" dirty="0"/>
              <a:t> </a:t>
            </a:r>
            <a:r>
              <a:rPr lang="en-IN" dirty="0">
                <a:hlinkClick r:id="rId11"/>
              </a:rPr>
              <a:t>http://</a:t>
            </a:r>
            <a:r>
              <a:rPr lang="en-IN" dirty="0" smtClean="0">
                <a:hlinkClick r:id="rId11"/>
              </a:rPr>
              <a:t>man7.org/linux/man-pages/man2/getcwd.2.html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82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Problem </a:t>
            </a:r>
            <a:r>
              <a:rPr lang="en-IN" sz="1013" b="1" dirty="0" smtClean="0"/>
              <a:t>2: Make your own program using each red coloured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2" y="0"/>
            <a:ext cx="1799398" cy="752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28" y="2245701"/>
            <a:ext cx="3094172" cy="261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" y="376064"/>
            <a:ext cx="3477110" cy="1381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8" y="2245701"/>
            <a:ext cx="3038489" cy="2638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8" y="5372709"/>
            <a:ext cx="3345691" cy="43297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7407" y="405264"/>
            <a:ext cx="1077594" cy="18052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1620" y="3840956"/>
            <a:ext cx="2806380" cy="32385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30970" y="5491164"/>
            <a:ext cx="1052512" cy="13335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30969" y="6981825"/>
            <a:ext cx="3112293" cy="11906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38600" y="5724525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task01.dat</a:t>
            </a:r>
            <a:r>
              <a:rPr lang="en-IN" dirty="0" smtClean="0"/>
              <a:t> is newly created.</a:t>
            </a:r>
          </a:p>
          <a:p>
            <a:endParaRPr lang="en-IN" dirty="0"/>
          </a:p>
          <a:p>
            <a:r>
              <a:rPr lang="en-IN" dirty="0" smtClean="0"/>
              <a:t>Notice the following:</a:t>
            </a:r>
          </a:p>
          <a:p>
            <a:pPr marL="342900" indent="-342900">
              <a:buAutoNum type="arabicPeriod"/>
            </a:pPr>
            <a:r>
              <a:rPr lang="en-IN" b="1" dirty="0" err="1" smtClean="0"/>
              <a:t>st_mode</a:t>
            </a:r>
            <a:r>
              <a:rPr lang="en-IN" dirty="0" smtClean="0"/>
              <a:t> = 33216</a:t>
            </a:r>
          </a:p>
          <a:p>
            <a:pPr marL="342900" indent="-342900">
              <a:buAutoNum type="arabicPeriod"/>
            </a:pPr>
            <a:r>
              <a:rPr lang="en-IN" b="1" dirty="0" err="1" smtClean="0"/>
              <a:t>inode</a:t>
            </a:r>
            <a:r>
              <a:rPr lang="en-IN" dirty="0" smtClean="0"/>
              <a:t> = 3148596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0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083" y="0"/>
            <a:ext cx="3468917" cy="3496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" y="25052"/>
            <a:ext cx="3257500" cy="208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" y="3858492"/>
            <a:ext cx="3886742" cy="253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064" y="6413326"/>
            <a:ext cx="3596409" cy="3455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786" y="4052887"/>
            <a:ext cx="2393728" cy="161925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488" y="171946"/>
            <a:ext cx="2319337" cy="11856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250" y="21444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change in </a:t>
            </a:r>
            <a:r>
              <a:rPr lang="en-IN" b="1" dirty="0" err="1" smtClean="0"/>
              <a:t>st_mode</a:t>
            </a:r>
            <a:r>
              <a:rPr lang="en-IN" dirty="0" smtClean="0"/>
              <a:t> by using </a:t>
            </a:r>
            <a:r>
              <a:rPr lang="en-IN" dirty="0" err="1" smtClean="0"/>
              <a:t>fchmod</a:t>
            </a:r>
            <a:r>
              <a:rPr lang="en-IN" dirty="0" smtClean="0"/>
              <a:t>(). It changes from 33216 to 33152.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82786" y="6754970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change in </a:t>
            </a:r>
            <a:r>
              <a:rPr lang="en-IN" b="1" dirty="0" err="1" smtClean="0"/>
              <a:t>st_uid</a:t>
            </a:r>
            <a:r>
              <a:rPr lang="en-IN" b="1" dirty="0" smtClean="0"/>
              <a:t>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b="1" dirty="0" err="1" smtClean="0"/>
              <a:t>st_gid</a:t>
            </a:r>
            <a:r>
              <a:rPr lang="en-IN" dirty="0" smtClean="0"/>
              <a:t> by using </a:t>
            </a:r>
            <a:r>
              <a:rPr lang="en-IN" dirty="0" err="1" smtClean="0"/>
              <a:t>fchown</a:t>
            </a:r>
            <a:r>
              <a:rPr lang="en-IN" dirty="0" smtClean="0"/>
              <a:t>(). It changes from 0:0 (</a:t>
            </a:r>
            <a:r>
              <a:rPr lang="en-IN" dirty="0" err="1" smtClean="0"/>
              <a:t>root:root</a:t>
            </a:r>
            <a:r>
              <a:rPr lang="en-IN" dirty="0" smtClean="0"/>
              <a:t>) to 1000:1000 (</a:t>
            </a:r>
            <a:r>
              <a:rPr lang="en-IN" dirty="0" err="1" smtClean="0"/>
              <a:t>user:user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Note:</a:t>
            </a:r>
          </a:p>
          <a:p>
            <a:r>
              <a:rPr lang="en-IN" dirty="0" smtClean="0"/>
              <a:t>1000 is the first non-root user created in </a:t>
            </a:r>
            <a:r>
              <a:rPr lang="en-IN" dirty="0" err="1" smtClean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04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08" y="0"/>
            <a:ext cx="3469992" cy="2505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" y="1238642"/>
            <a:ext cx="3236645" cy="2068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20" y="6023638"/>
            <a:ext cx="4582164" cy="3343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886" y="1353487"/>
            <a:ext cx="2363564" cy="11336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886" y="2272757"/>
            <a:ext cx="2522314" cy="11484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3028268" y="3833887"/>
            <a:ext cx="3762900" cy="2010056"/>
            <a:chOff x="1643752" y="3528703"/>
            <a:chExt cx="3762900" cy="20100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3752" y="3528703"/>
              <a:ext cx="3762900" cy="201005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890936" y="4637087"/>
              <a:ext cx="1633314" cy="157163"/>
            </a:xfrm>
            <a:prstGeom prst="rect">
              <a:avLst/>
            </a:prstGeom>
            <a:noFill/>
            <a:ln cmpd="sng">
              <a:solidFill>
                <a:srgbClr val="FFFF0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73436" y="6750691"/>
            <a:ext cx="2909664" cy="170809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95536" y="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the </a:t>
            </a:r>
            <a:r>
              <a:rPr lang="en-IN" b="1" dirty="0" err="1" smtClean="0"/>
              <a:t>inode</a:t>
            </a:r>
            <a:r>
              <a:rPr lang="en-IN" b="1" dirty="0" smtClean="0"/>
              <a:t> number</a:t>
            </a:r>
            <a:r>
              <a:rPr lang="en-IN" dirty="0" smtClean="0"/>
              <a:t> for task01.dat and it’s soft (different) &amp; hard links (same).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8397" y="3684753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Notice that it is not possible to open() or </a:t>
            </a:r>
            <a:r>
              <a:rPr lang="en-IN" dirty="0" err="1" smtClean="0"/>
              <a:t>lseek</a:t>
            </a:r>
            <a:r>
              <a:rPr lang="en-IN" dirty="0" smtClean="0"/>
              <a:t>() </a:t>
            </a:r>
            <a:r>
              <a:rPr lang="en-IN" dirty="0" err="1" smtClean="0"/>
              <a:t>softlink</a:t>
            </a:r>
            <a:r>
              <a:rPr lang="en-IN" dirty="0" smtClean="0"/>
              <a:t> if task01.dat is removed.</a:t>
            </a:r>
          </a:p>
          <a:p>
            <a:endParaRPr lang="en-IN" dirty="0"/>
          </a:p>
          <a:p>
            <a:r>
              <a:rPr lang="en-IN" dirty="0" smtClean="0"/>
              <a:t>However, </a:t>
            </a:r>
            <a:r>
              <a:rPr lang="en-IN" dirty="0" err="1" smtClean="0"/>
              <a:t>hardlink</a:t>
            </a:r>
            <a:r>
              <a:rPr lang="en-IN" dirty="0" smtClean="0"/>
              <a:t> is not affected by removal of task01.dat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232</Words>
  <Application>Microsoft Office PowerPoint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Office Theme</vt:lpstr>
      <vt:lpstr>EE516 : Homework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Kalra</dc:creator>
  <cp:lastModifiedBy>Gaurav Kalra</cp:lastModifiedBy>
  <cp:revision>453</cp:revision>
  <dcterms:created xsi:type="dcterms:W3CDTF">2016-09-18T09:27:16Z</dcterms:created>
  <dcterms:modified xsi:type="dcterms:W3CDTF">2016-11-04T11:29:05Z</dcterms:modified>
</cp:coreProperties>
</file>