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66" r:id="rId4"/>
    <p:sldId id="267" r:id="rId5"/>
    <p:sldId id="268" r:id="rId6"/>
    <p:sldId id="269" r:id="rId7"/>
    <p:sldId id="270" r:id="rId8"/>
    <p:sldId id="271" r:id="rId9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2328" y="5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17-11-2016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8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17-11-2016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31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17-11-2016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6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17-11-2016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23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17-11-2016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2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17-11-2016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6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17-11-2016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86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17-11-2016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5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17-11-2016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39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17-11-2016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9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17-11-2016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29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AD50-48CF-4AF8-990E-A4944ACA76F3}" type="datetimeFigureOut">
              <a:rPr lang="en-IN" smtClean="0"/>
              <a:t>17-11-2016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51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man7.org/linux/man-pages/man2/readlink.2.html" TargetMode="External"/><Relationship Id="rId3" Type="http://schemas.openxmlformats.org/officeDocument/2006/relationships/hyperlink" Target="http://man7.org/linux/man-pages/man2/unlink.2.html" TargetMode="External"/><Relationship Id="rId7" Type="http://schemas.openxmlformats.org/officeDocument/2006/relationships/hyperlink" Target="http://man7.org/linux/man-pages/man2/symlink.2.html" TargetMode="External"/><Relationship Id="rId2" Type="http://schemas.openxmlformats.org/officeDocument/2006/relationships/hyperlink" Target="http://man7.org/linux/man-pages/man2/lseek.2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an7.org/linux/man-pages/man2/link.2.html" TargetMode="External"/><Relationship Id="rId11" Type="http://schemas.openxmlformats.org/officeDocument/2006/relationships/hyperlink" Target="http://man7.org/linux/man-pages/man2/getcwd.2.html" TargetMode="External"/><Relationship Id="rId5" Type="http://schemas.openxmlformats.org/officeDocument/2006/relationships/hyperlink" Target="http://man7.org/linux/man-pages/man2/lchown.2.html" TargetMode="External"/><Relationship Id="rId10" Type="http://schemas.openxmlformats.org/officeDocument/2006/relationships/hyperlink" Target="http://man7.org/linux/man-pages/man3/readdir.3.html" TargetMode="External"/><Relationship Id="rId4" Type="http://schemas.openxmlformats.org/officeDocument/2006/relationships/hyperlink" Target="http://man7.org/linux/man-pages/man2/fchmodat.2.html" TargetMode="External"/><Relationship Id="rId9" Type="http://schemas.openxmlformats.org/officeDocument/2006/relationships/hyperlink" Target="http://man7.org/linux/man-pages/man3/fstat.3p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an7.org/linux/man-pages/man3/malloc.3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://stackoverflow.com/a/8029624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EE516 : Homework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Gaurav Kalra</a:t>
            </a:r>
          </a:p>
          <a:p>
            <a:r>
              <a:rPr lang="en-IN" dirty="0" smtClean="0"/>
              <a:t>(Student ID: 2016 45 93)</a:t>
            </a:r>
          </a:p>
          <a:p>
            <a:r>
              <a:rPr lang="en-IN" dirty="0" smtClean="0"/>
              <a:t>gvkalra@kaist.ac.kr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1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403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b="1" dirty="0" smtClean="0"/>
              <a:t>Problem </a:t>
            </a:r>
            <a:r>
              <a:rPr lang="en-IN" sz="1013" b="1" dirty="0"/>
              <a:t>1: </a:t>
            </a:r>
            <a:r>
              <a:rPr lang="en-IN" sz="1013" b="1" dirty="0" smtClean="0"/>
              <a:t>Explain the following functions</a:t>
            </a:r>
          </a:p>
          <a:p>
            <a:r>
              <a:rPr lang="en-IN" altLang="ko-KR" sz="1010" dirty="0" err="1" smtClean="0"/>
              <a:t>lseek</a:t>
            </a:r>
            <a:r>
              <a:rPr lang="en-IN" altLang="ko-KR" sz="1010" dirty="0" smtClean="0"/>
              <a:t>(), unlink(), </a:t>
            </a:r>
            <a:r>
              <a:rPr lang="en-IN" altLang="ko-KR" sz="1010" dirty="0" err="1" smtClean="0"/>
              <a:t>fchmod</a:t>
            </a:r>
            <a:r>
              <a:rPr lang="en-IN" altLang="ko-KR" sz="1010" dirty="0" smtClean="0"/>
              <a:t>(), </a:t>
            </a:r>
            <a:r>
              <a:rPr lang="en-IN" altLang="ko-KR" sz="1010" dirty="0" err="1" smtClean="0"/>
              <a:t>fchown</a:t>
            </a:r>
            <a:r>
              <a:rPr lang="en-IN" altLang="ko-KR" sz="1010" dirty="0" smtClean="0"/>
              <a:t>(), link(), </a:t>
            </a:r>
            <a:r>
              <a:rPr lang="en-IN" altLang="ko-KR" sz="1010" dirty="0" err="1" smtClean="0"/>
              <a:t>symlink</a:t>
            </a:r>
            <a:r>
              <a:rPr lang="en-IN" altLang="ko-KR" sz="1010" dirty="0" smtClean="0"/>
              <a:t>(), </a:t>
            </a:r>
            <a:r>
              <a:rPr lang="en-IN" altLang="ko-KR" sz="1010" dirty="0" err="1" smtClean="0"/>
              <a:t>readlink</a:t>
            </a:r>
            <a:r>
              <a:rPr lang="en-IN" altLang="ko-KR" sz="1010" dirty="0" smtClean="0"/>
              <a:t>(), </a:t>
            </a:r>
            <a:r>
              <a:rPr lang="en-IN" altLang="ko-KR" sz="1010" dirty="0" err="1" smtClean="0"/>
              <a:t>fstat</a:t>
            </a:r>
            <a:r>
              <a:rPr lang="en-IN" altLang="ko-KR" sz="1010" dirty="0" smtClean="0"/>
              <a:t>(), </a:t>
            </a:r>
            <a:r>
              <a:rPr lang="en-IN" altLang="ko-KR" sz="1010" dirty="0" err="1" smtClean="0"/>
              <a:t>readdir</a:t>
            </a:r>
            <a:r>
              <a:rPr lang="en-IN" altLang="ko-KR" sz="1010" dirty="0" smtClean="0"/>
              <a:t>(), </a:t>
            </a:r>
            <a:r>
              <a:rPr lang="en-IN" altLang="ko-KR" sz="1010" dirty="0" err="1" smtClean="0"/>
              <a:t>getcwd</a:t>
            </a:r>
            <a:r>
              <a:rPr lang="en-IN" altLang="ko-KR" sz="1010" dirty="0" smtClean="0"/>
              <a:t>()</a:t>
            </a:r>
            <a:endParaRPr lang="en-IN" altLang="ko-KR" sz="1010" dirty="0"/>
          </a:p>
        </p:txBody>
      </p:sp>
      <p:sp>
        <p:nvSpPr>
          <p:cNvPr id="12" name="TextBox 11"/>
          <p:cNvSpPr txBox="1"/>
          <p:nvPr/>
        </p:nvSpPr>
        <p:spPr>
          <a:xfrm>
            <a:off x="136314" y="403637"/>
            <a:ext cx="6585372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[1] </a:t>
            </a:r>
            <a:r>
              <a:rPr lang="en-IN" b="1" dirty="0" err="1" smtClean="0">
                <a:solidFill>
                  <a:srgbClr val="FF0000"/>
                </a:solidFill>
              </a:rPr>
              <a:t>lseek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dirty="0"/>
              <a:t>	</a:t>
            </a:r>
            <a:r>
              <a:rPr lang="en-IN" dirty="0" smtClean="0"/>
              <a:t>Reposition </a:t>
            </a:r>
            <a:r>
              <a:rPr lang="en-IN" dirty="0"/>
              <a:t>read/write file </a:t>
            </a:r>
            <a:r>
              <a:rPr lang="en-IN" dirty="0" smtClean="0"/>
              <a:t>offset</a:t>
            </a:r>
          </a:p>
          <a:p>
            <a:endParaRPr lang="en-IN" dirty="0"/>
          </a:p>
          <a:p>
            <a:r>
              <a:rPr lang="en-IN" b="1" dirty="0" smtClean="0"/>
              <a:t>[2] </a:t>
            </a:r>
            <a:r>
              <a:rPr lang="en-IN" b="1" dirty="0" smtClean="0">
                <a:solidFill>
                  <a:srgbClr val="FF0000"/>
                </a:solidFill>
              </a:rPr>
              <a:t>unlink()</a:t>
            </a:r>
          </a:p>
          <a:p>
            <a:r>
              <a:rPr lang="en-IN" b="1" dirty="0"/>
              <a:t>	</a:t>
            </a:r>
            <a:r>
              <a:rPr lang="en-IN" dirty="0"/>
              <a:t>delete a name and possibly the file it refers </a:t>
            </a:r>
            <a:r>
              <a:rPr lang="en-IN" dirty="0" smtClean="0"/>
              <a:t>to</a:t>
            </a:r>
          </a:p>
          <a:p>
            <a:endParaRPr lang="en-IN" b="1" dirty="0" smtClean="0"/>
          </a:p>
          <a:p>
            <a:r>
              <a:rPr lang="en-IN" b="1" dirty="0" smtClean="0"/>
              <a:t>[3] </a:t>
            </a:r>
            <a:r>
              <a:rPr lang="en-IN" b="1" dirty="0" err="1" smtClean="0">
                <a:solidFill>
                  <a:srgbClr val="FF0000"/>
                </a:solidFill>
              </a:rPr>
              <a:t>fchmod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dirty="0"/>
              <a:t>	change permissions of a </a:t>
            </a:r>
            <a:r>
              <a:rPr lang="en-IN" dirty="0" smtClean="0"/>
              <a:t>file</a:t>
            </a:r>
          </a:p>
          <a:p>
            <a:endParaRPr lang="en-IN" b="1" dirty="0" smtClean="0"/>
          </a:p>
          <a:p>
            <a:r>
              <a:rPr lang="en-IN" b="1" dirty="0" smtClean="0"/>
              <a:t>[4] </a:t>
            </a:r>
            <a:r>
              <a:rPr lang="en-IN" b="1" dirty="0" err="1" smtClean="0">
                <a:solidFill>
                  <a:srgbClr val="FF0000"/>
                </a:solidFill>
              </a:rPr>
              <a:t>fchown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dirty="0"/>
              <a:t>	change ownership of a </a:t>
            </a:r>
            <a:r>
              <a:rPr lang="en-IN" dirty="0" smtClean="0"/>
              <a:t>file</a:t>
            </a:r>
          </a:p>
          <a:p>
            <a:endParaRPr lang="en-IN" b="1" dirty="0" smtClean="0"/>
          </a:p>
          <a:p>
            <a:r>
              <a:rPr lang="en-IN" b="1" dirty="0" smtClean="0"/>
              <a:t>[5] </a:t>
            </a:r>
            <a:r>
              <a:rPr lang="en-IN" b="1" dirty="0" smtClean="0">
                <a:solidFill>
                  <a:srgbClr val="FF0000"/>
                </a:solidFill>
              </a:rPr>
              <a:t>link()</a:t>
            </a:r>
          </a:p>
          <a:p>
            <a:r>
              <a:rPr lang="en-IN" dirty="0"/>
              <a:t>	make a new name for a file (hard link</a:t>
            </a:r>
            <a:r>
              <a:rPr lang="en-IN" dirty="0" smtClean="0"/>
              <a:t>)</a:t>
            </a:r>
          </a:p>
          <a:p>
            <a:endParaRPr lang="en-IN" b="1" dirty="0" smtClean="0"/>
          </a:p>
          <a:p>
            <a:r>
              <a:rPr lang="en-IN" b="1" dirty="0" smtClean="0"/>
              <a:t>[6] </a:t>
            </a:r>
            <a:r>
              <a:rPr lang="en-IN" b="1" dirty="0" err="1" smtClean="0">
                <a:solidFill>
                  <a:srgbClr val="FF0000"/>
                </a:solidFill>
              </a:rPr>
              <a:t>symlink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dirty="0"/>
              <a:t>	make a new name for a file (soft link</a:t>
            </a:r>
            <a:r>
              <a:rPr lang="en-IN" dirty="0" smtClean="0"/>
              <a:t>)</a:t>
            </a:r>
          </a:p>
          <a:p>
            <a:endParaRPr lang="en-IN" b="1" dirty="0" smtClean="0"/>
          </a:p>
          <a:p>
            <a:r>
              <a:rPr lang="en-IN" b="1" dirty="0" smtClean="0"/>
              <a:t>[7] </a:t>
            </a:r>
            <a:r>
              <a:rPr lang="en-IN" b="1" dirty="0" err="1" smtClean="0">
                <a:solidFill>
                  <a:srgbClr val="FF0000"/>
                </a:solidFill>
              </a:rPr>
              <a:t>readlink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dirty="0"/>
              <a:t>	read value of a symbolic </a:t>
            </a:r>
            <a:r>
              <a:rPr lang="en-IN" dirty="0" smtClean="0"/>
              <a:t>link</a:t>
            </a:r>
          </a:p>
          <a:p>
            <a:endParaRPr lang="en-IN" b="1" dirty="0" smtClean="0"/>
          </a:p>
          <a:p>
            <a:r>
              <a:rPr lang="en-IN" b="1" dirty="0" smtClean="0"/>
              <a:t>[8] </a:t>
            </a:r>
            <a:r>
              <a:rPr lang="en-IN" b="1" dirty="0" err="1" smtClean="0">
                <a:solidFill>
                  <a:srgbClr val="FF0000"/>
                </a:solidFill>
              </a:rPr>
              <a:t>fstat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dirty="0"/>
              <a:t>	get file </a:t>
            </a:r>
            <a:r>
              <a:rPr lang="en-IN" dirty="0" smtClean="0"/>
              <a:t>status</a:t>
            </a:r>
          </a:p>
          <a:p>
            <a:endParaRPr lang="en-IN" b="1" dirty="0" smtClean="0"/>
          </a:p>
          <a:p>
            <a:r>
              <a:rPr lang="en-IN" b="1" dirty="0" smtClean="0"/>
              <a:t>[9] </a:t>
            </a:r>
            <a:r>
              <a:rPr lang="en-IN" b="1" dirty="0" err="1" smtClean="0">
                <a:solidFill>
                  <a:srgbClr val="FF0000"/>
                </a:solidFill>
              </a:rPr>
              <a:t>readdir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dirty="0"/>
              <a:t>	read a </a:t>
            </a:r>
            <a:r>
              <a:rPr lang="en-IN" dirty="0" smtClean="0"/>
              <a:t>directory</a:t>
            </a:r>
          </a:p>
          <a:p>
            <a:endParaRPr lang="en-IN" b="1" dirty="0" smtClean="0"/>
          </a:p>
          <a:p>
            <a:r>
              <a:rPr lang="en-IN" b="1" dirty="0" smtClean="0"/>
              <a:t>[10] </a:t>
            </a:r>
            <a:r>
              <a:rPr lang="en-IN" b="1" dirty="0" err="1" smtClean="0">
                <a:solidFill>
                  <a:srgbClr val="FF0000"/>
                </a:solidFill>
              </a:rPr>
              <a:t>getcwd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dirty="0"/>
              <a:t>	get current working directory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263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b="1" dirty="0" smtClean="0"/>
              <a:t>References: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314" y="403637"/>
            <a:ext cx="6585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[1</a:t>
            </a:r>
            <a:r>
              <a:rPr lang="en-IN" b="1" dirty="0"/>
              <a:t>]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man7.org/linux/man-pages/man2/lseek.2.html</a:t>
            </a:r>
            <a:endParaRPr lang="en-IN" dirty="0" smtClean="0"/>
          </a:p>
          <a:p>
            <a:r>
              <a:rPr lang="en-IN" b="1" dirty="0" smtClean="0"/>
              <a:t>[2</a:t>
            </a:r>
            <a:r>
              <a:rPr lang="en-IN" b="1" dirty="0"/>
              <a:t>]</a:t>
            </a:r>
            <a:r>
              <a:rPr lang="en-IN" dirty="0"/>
              <a:t> </a:t>
            </a:r>
            <a:r>
              <a:rPr lang="en-IN" dirty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man7.org/linux/man-pages/man2/unlink.2.html</a:t>
            </a:r>
            <a:endParaRPr lang="en-IN" dirty="0" smtClean="0"/>
          </a:p>
          <a:p>
            <a:r>
              <a:rPr lang="en-IN" b="1" dirty="0" smtClean="0"/>
              <a:t>[3</a:t>
            </a:r>
            <a:r>
              <a:rPr lang="en-IN" b="1" dirty="0"/>
              <a:t>]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http://</a:t>
            </a:r>
            <a:r>
              <a:rPr lang="en-IN" dirty="0" smtClean="0">
                <a:hlinkClick r:id="rId4"/>
              </a:rPr>
              <a:t>man7.org/linux/man-pages/man2/fchmodat.2.html</a:t>
            </a:r>
            <a:endParaRPr lang="en-IN" dirty="0" smtClean="0"/>
          </a:p>
          <a:p>
            <a:r>
              <a:rPr lang="en-IN" b="1" dirty="0" smtClean="0"/>
              <a:t>[4</a:t>
            </a:r>
            <a:r>
              <a:rPr lang="en-IN" b="1" dirty="0"/>
              <a:t>]</a:t>
            </a:r>
            <a:r>
              <a:rPr lang="en-IN" dirty="0"/>
              <a:t> </a:t>
            </a:r>
            <a:r>
              <a:rPr lang="en-IN" dirty="0">
                <a:hlinkClick r:id="rId5"/>
              </a:rPr>
              <a:t>http://</a:t>
            </a:r>
            <a:r>
              <a:rPr lang="en-IN" dirty="0" smtClean="0">
                <a:hlinkClick r:id="rId5"/>
              </a:rPr>
              <a:t>man7.org/linux/man-pages/man2/lchown.2.html</a:t>
            </a:r>
            <a:endParaRPr lang="en-IN" dirty="0" smtClean="0"/>
          </a:p>
          <a:p>
            <a:r>
              <a:rPr lang="en-IN" b="1" dirty="0" smtClean="0"/>
              <a:t>[5</a:t>
            </a:r>
            <a:r>
              <a:rPr lang="en-IN" b="1" dirty="0"/>
              <a:t>]</a:t>
            </a:r>
            <a:r>
              <a:rPr lang="en-IN" dirty="0"/>
              <a:t> </a:t>
            </a:r>
            <a:r>
              <a:rPr lang="en-IN" dirty="0">
                <a:hlinkClick r:id="rId6"/>
              </a:rPr>
              <a:t>http://</a:t>
            </a:r>
            <a:r>
              <a:rPr lang="en-IN" dirty="0" smtClean="0">
                <a:hlinkClick r:id="rId6"/>
              </a:rPr>
              <a:t>man7.org/linux/man-pages/man2/link.2.html</a:t>
            </a:r>
            <a:endParaRPr lang="en-IN" dirty="0" smtClean="0"/>
          </a:p>
          <a:p>
            <a:r>
              <a:rPr lang="en-IN" b="1" dirty="0" smtClean="0"/>
              <a:t>[6</a:t>
            </a:r>
            <a:r>
              <a:rPr lang="en-IN" b="1" dirty="0"/>
              <a:t>]</a:t>
            </a:r>
            <a:r>
              <a:rPr lang="en-IN" dirty="0"/>
              <a:t> </a:t>
            </a:r>
            <a:r>
              <a:rPr lang="en-IN" dirty="0">
                <a:hlinkClick r:id="rId7"/>
              </a:rPr>
              <a:t>http://</a:t>
            </a:r>
            <a:r>
              <a:rPr lang="en-IN" dirty="0" smtClean="0">
                <a:hlinkClick r:id="rId7"/>
              </a:rPr>
              <a:t>man7.org/linux/man-pages/man2/symlink.2.html</a:t>
            </a:r>
            <a:endParaRPr lang="en-IN" dirty="0" smtClean="0"/>
          </a:p>
          <a:p>
            <a:r>
              <a:rPr lang="en-IN" b="1" dirty="0" smtClean="0"/>
              <a:t>[7</a:t>
            </a:r>
            <a:r>
              <a:rPr lang="en-IN" b="1" dirty="0"/>
              <a:t>]</a:t>
            </a:r>
            <a:r>
              <a:rPr lang="en-IN" dirty="0"/>
              <a:t> </a:t>
            </a:r>
            <a:r>
              <a:rPr lang="en-IN" dirty="0">
                <a:hlinkClick r:id="rId8"/>
              </a:rPr>
              <a:t>http://</a:t>
            </a:r>
            <a:r>
              <a:rPr lang="en-IN" dirty="0" smtClean="0">
                <a:hlinkClick r:id="rId8"/>
              </a:rPr>
              <a:t>man7.org/linux/man-pages/man2/readlink.2.html</a:t>
            </a:r>
            <a:endParaRPr lang="en-IN" dirty="0" smtClean="0"/>
          </a:p>
          <a:p>
            <a:r>
              <a:rPr lang="en-IN" b="1" dirty="0" smtClean="0"/>
              <a:t>[8</a:t>
            </a:r>
            <a:r>
              <a:rPr lang="en-IN" b="1" dirty="0"/>
              <a:t>]</a:t>
            </a:r>
            <a:r>
              <a:rPr lang="en-IN" dirty="0"/>
              <a:t> </a:t>
            </a:r>
            <a:r>
              <a:rPr lang="en-IN" dirty="0">
                <a:hlinkClick r:id="rId9"/>
              </a:rPr>
              <a:t>http://</a:t>
            </a:r>
            <a:r>
              <a:rPr lang="en-IN" dirty="0" smtClean="0">
                <a:hlinkClick r:id="rId9"/>
              </a:rPr>
              <a:t>man7.org/linux/man-pages/man3/fstat.3p.html</a:t>
            </a:r>
            <a:endParaRPr lang="en-IN" dirty="0" smtClean="0"/>
          </a:p>
          <a:p>
            <a:r>
              <a:rPr lang="en-IN" b="1" dirty="0" smtClean="0"/>
              <a:t>[9</a:t>
            </a:r>
            <a:r>
              <a:rPr lang="en-IN" b="1" dirty="0"/>
              <a:t>]</a:t>
            </a:r>
            <a:r>
              <a:rPr lang="en-IN" dirty="0"/>
              <a:t> </a:t>
            </a:r>
            <a:r>
              <a:rPr lang="en-IN" dirty="0">
                <a:hlinkClick r:id="rId10"/>
              </a:rPr>
              <a:t>http://</a:t>
            </a:r>
            <a:r>
              <a:rPr lang="en-IN" dirty="0" smtClean="0">
                <a:hlinkClick r:id="rId10"/>
              </a:rPr>
              <a:t>man7.org/linux/man-pages/man3/readdir.3.html</a:t>
            </a:r>
            <a:endParaRPr lang="en-IN" dirty="0" smtClean="0"/>
          </a:p>
          <a:p>
            <a:r>
              <a:rPr lang="en-IN" b="1" dirty="0" smtClean="0"/>
              <a:t>[10</a:t>
            </a:r>
            <a:r>
              <a:rPr lang="en-IN" b="1" dirty="0"/>
              <a:t>]</a:t>
            </a:r>
            <a:r>
              <a:rPr lang="en-IN" dirty="0"/>
              <a:t> </a:t>
            </a:r>
            <a:r>
              <a:rPr lang="en-IN" dirty="0">
                <a:hlinkClick r:id="rId11"/>
              </a:rPr>
              <a:t>http://</a:t>
            </a:r>
            <a:r>
              <a:rPr lang="en-IN" dirty="0" smtClean="0">
                <a:hlinkClick r:id="rId11"/>
              </a:rPr>
              <a:t>man7.org/linux/man-pages/man2/getcwd.2.html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821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b="1" dirty="0" smtClean="0"/>
              <a:t>Problem 2: Make your own program using each red coloured functions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602" y="0"/>
            <a:ext cx="1799398" cy="7521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828" y="2245701"/>
            <a:ext cx="3094172" cy="2610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8" y="376064"/>
            <a:ext cx="3477110" cy="1381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8" y="2245701"/>
            <a:ext cx="3038489" cy="2638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28" y="5372709"/>
            <a:ext cx="3345691" cy="43297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27407" y="405264"/>
            <a:ext cx="1077594" cy="180523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41620" y="3840956"/>
            <a:ext cx="2806380" cy="323850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30970" y="5491164"/>
            <a:ext cx="1052512" cy="133350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30969" y="6981825"/>
            <a:ext cx="3112293" cy="119064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038600" y="5724525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task01.dat</a:t>
            </a:r>
            <a:r>
              <a:rPr lang="en-IN" dirty="0" smtClean="0"/>
              <a:t> is newly created.</a:t>
            </a:r>
          </a:p>
          <a:p>
            <a:endParaRPr lang="en-IN" dirty="0"/>
          </a:p>
          <a:p>
            <a:r>
              <a:rPr lang="en-IN" dirty="0" smtClean="0"/>
              <a:t>Notice the following:</a:t>
            </a:r>
          </a:p>
          <a:p>
            <a:pPr marL="342900" indent="-342900">
              <a:buAutoNum type="arabicPeriod"/>
            </a:pPr>
            <a:r>
              <a:rPr lang="en-IN" b="1" dirty="0" err="1" smtClean="0"/>
              <a:t>st_mode</a:t>
            </a:r>
            <a:r>
              <a:rPr lang="en-IN" dirty="0" smtClean="0"/>
              <a:t> = 33216</a:t>
            </a:r>
          </a:p>
          <a:p>
            <a:pPr marL="342900" indent="-342900">
              <a:buAutoNum type="arabicPeriod"/>
            </a:pPr>
            <a:r>
              <a:rPr lang="en-IN" b="1" dirty="0" err="1" smtClean="0"/>
              <a:t>inode</a:t>
            </a:r>
            <a:r>
              <a:rPr lang="en-IN" dirty="0" smtClean="0"/>
              <a:t> = 3148596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05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083" y="0"/>
            <a:ext cx="3468917" cy="3496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8" y="25052"/>
            <a:ext cx="3257500" cy="2080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2" y="3858492"/>
            <a:ext cx="3886742" cy="2534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9064" y="6413326"/>
            <a:ext cx="3596409" cy="34550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2786" y="4052887"/>
            <a:ext cx="2393728" cy="161925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0488" y="171946"/>
            <a:ext cx="2319337" cy="118567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84250" y="214445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Notice the change in </a:t>
            </a:r>
            <a:r>
              <a:rPr lang="en-IN" b="1" dirty="0" err="1" smtClean="0"/>
              <a:t>st_mode</a:t>
            </a:r>
            <a:r>
              <a:rPr lang="en-IN" dirty="0" smtClean="0"/>
              <a:t> by using </a:t>
            </a:r>
            <a:r>
              <a:rPr lang="en-IN" dirty="0" err="1" smtClean="0"/>
              <a:t>fchmod</a:t>
            </a:r>
            <a:r>
              <a:rPr lang="en-IN" dirty="0" smtClean="0"/>
              <a:t>(). It changes from 33216 to 33152.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82786" y="6754970"/>
            <a:ext cx="259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Notice the change in </a:t>
            </a:r>
            <a:r>
              <a:rPr lang="en-IN" b="1" dirty="0" err="1" smtClean="0"/>
              <a:t>st_uid</a:t>
            </a:r>
            <a:r>
              <a:rPr lang="en-IN" b="1" dirty="0" smtClean="0"/>
              <a:t> </a:t>
            </a:r>
            <a:r>
              <a:rPr lang="en-IN" dirty="0" smtClean="0"/>
              <a:t>and</a:t>
            </a:r>
            <a:r>
              <a:rPr lang="en-IN" b="1" dirty="0" smtClean="0"/>
              <a:t> </a:t>
            </a:r>
            <a:r>
              <a:rPr lang="en-IN" b="1" dirty="0" err="1" smtClean="0"/>
              <a:t>st_gid</a:t>
            </a:r>
            <a:r>
              <a:rPr lang="en-IN" dirty="0" smtClean="0"/>
              <a:t> by using </a:t>
            </a:r>
            <a:r>
              <a:rPr lang="en-IN" dirty="0" err="1" smtClean="0"/>
              <a:t>fchown</a:t>
            </a:r>
            <a:r>
              <a:rPr lang="en-IN" dirty="0" smtClean="0"/>
              <a:t>(). It changes from 0:0 (</a:t>
            </a:r>
            <a:r>
              <a:rPr lang="en-IN" dirty="0" err="1" smtClean="0"/>
              <a:t>root:root</a:t>
            </a:r>
            <a:r>
              <a:rPr lang="en-IN" dirty="0" smtClean="0"/>
              <a:t>) to 1000:1000 (</a:t>
            </a:r>
            <a:r>
              <a:rPr lang="en-IN" dirty="0" err="1" smtClean="0"/>
              <a:t>user:user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r>
              <a:rPr lang="en-IN" dirty="0" smtClean="0"/>
              <a:t>Note:</a:t>
            </a:r>
          </a:p>
          <a:p>
            <a:r>
              <a:rPr lang="en-IN" dirty="0" smtClean="0"/>
              <a:t>1000 is the first non-root user created in </a:t>
            </a:r>
            <a:r>
              <a:rPr lang="en-IN" dirty="0" err="1" smtClean="0"/>
              <a:t>ubuntu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0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008" y="0"/>
            <a:ext cx="3469992" cy="2505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0" y="1238642"/>
            <a:ext cx="3236645" cy="20682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120" y="6023638"/>
            <a:ext cx="4582164" cy="33437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886" y="1353487"/>
            <a:ext cx="2363564" cy="113363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3886" y="2272757"/>
            <a:ext cx="2522314" cy="114844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/>
        </p:nvGrpSpPr>
        <p:grpSpPr>
          <a:xfrm>
            <a:off x="3028268" y="3833887"/>
            <a:ext cx="3762900" cy="2010056"/>
            <a:chOff x="1643752" y="3528703"/>
            <a:chExt cx="3762900" cy="201005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43752" y="3528703"/>
              <a:ext cx="3762900" cy="201005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890936" y="4637087"/>
              <a:ext cx="1633314" cy="157163"/>
            </a:xfrm>
            <a:prstGeom prst="rect">
              <a:avLst/>
            </a:prstGeom>
            <a:noFill/>
            <a:ln cmpd="sng">
              <a:solidFill>
                <a:srgbClr val="FFFF00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573436" y="6750691"/>
            <a:ext cx="2909664" cy="170809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95536" y="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Notice the </a:t>
            </a:r>
            <a:r>
              <a:rPr lang="en-IN" b="1" dirty="0" err="1" smtClean="0"/>
              <a:t>inode</a:t>
            </a:r>
            <a:r>
              <a:rPr lang="en-IN" b="1" dirty="0" smtClean="0"/>
              <a:t> number</a:t>
            </a:r>
            <a:r>
              <a:rPr lang="en-IN" dirty="0" smtClean="0"/>
              <a:t> for task01.dat and it’s soft (different) &amp; hard links (same).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08397" y="3684753"/>
            <a:ext cx="259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Notice that it is not possible to open() or </a:t>
            </a:r>
            <a:r>
              <a:rPr lang="en-IN" dirty="0" err="1" smtClean="0"/>
              <a:t>lseek</a:t>
            </a:r>
            <a:r>
              <a:rPr lang="en-IN" dirty="0" smtClean="0"/>
              <a:t>() </a:t>
            </a:r>
            <a:r>
              <a:rPr lang="en-IN" dirty="0" err="1" smtClean="0"/>
              <a:t>softlink</a:t>
            </a:r>
            <a:r>
              <a:rPr lang="en-IN" dirty="0" smtClean="0"/>
              <a:t> if task01.dat is removed.</a:t>
            </a:r>
          </a:p>
          <a:p>
            <a:endParaRPr lang="en-IN" dirty="0"/>
          </a:p>
          <a:p>
            <a:r>
              <a:rPr lang="en-IN" dirty="0" smtClean="0"/>
              <a:t>However, </a:t>
            </a:r>
            <a:r>
              <a:rPr lang="en-IN" dirty="0" err="1" smtClean="0"/>
              <a:t>hardlink</a:t>
            </a:r>
            <a:r>
              <a:rPr lang="en-IN" dirty="0" smtClean="0"/>
              <a:t> is not affected by removal of task01.dat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0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403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b="1" dirty="0" smtClean="0"/>
              <a:t>Problem 3: Explain the following functions</a:t>
            </a:r>
          </a:p>
          <a:p>
            <a:r>
              <a:rPr lang="en-IN" altLang="ko-KR" sz="1010" dirty="0" err="1" smtClean="0"/>
              <a:t>malloc</a:t>
            </a:r>
            <a:r>
              <a:rPr lang="en-IN" altLang="ko-KR" sz="1010" dirty="0" smtClean="0"/>
              <a:t>(), </a:t>
            </a:r>
            <a:r>
              <a:rPr lang="en-IN" altLang="ko-KR" sz="1010" dirty="0" err="1" smtClean="0"/>
              <a:t>calloc</a:t>
            </a:r>
            <a:r>
              <a:rPr lang="en-IN" altLang="ko-KR" sz="1010" dirty="0" smtClean="0"/>
              <a:t>(), </a:t>
            </a:r>
            <a:r>
              <a:rPr lang="en-IN" altLang="ko-KR" sz="1010" dirty="0" err="1" smtClean="0"/>
              <a:t>realloc</a:t>
            </a:r>
            <a:r>
              <a:rPr lang="en-IN" altLang="ko-KR" sz="1010" dirty="0" smtClean="0"/>
              <a:t>(), free()</a:t>
            </a:r>
            <a:endParaRPr lang="en-IN" altLang="ko-KR" sz="1010" dirty="0"/>
          </a:p>
        </p:txBody>
      </p:sp>
      <p:sp>
        <p:nvSpPr>
          <p:cNvPr id="12" name="TextBox 11"/>
          <p:cNvSpPr txBox="1"/>
          <p:nvPr/>
        </p:nvSpPr>
        <p:spPr>
          <a:xfrm>
            <a:off x="136314" y="403637"/>
            <a:ext cx="65853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[1] </a:t>
            </a:r>
            <a:r>
              <a:rPr lang="en-IN" b="1" dirty="0" err="1" smtClean="0">
                <a:solidFill>
                  <a:srgbClr val="FF0000"/>
                </a:solidFill>
              </a:rPr>
              <a:t>malloc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dirty="0"/>
              <a:t>	</a:t>
            </a:r>
            <a:r>
              <a:rPr lang="en-IN" dirty="0" smtClean="0"/>
              <a:t>Allocates </a:t>
            </a:r>
            <a:r>
              <a:rPr lang="en-IN" b="1" dirty="0" smtClean="0"/>
              <a:t>un-initialized memory</a:t>
            </a:r>
            <a:r>
              <a:rPr lang="en-IN" dirty="0" smtClean="0"/>
              <a:t> for </a:t>
            </a:r>
            <a:r>
              <a:rPr lang="en-IN" b="1" dirty="0" smtClean="0"/>
              <a:t>given number of bytes</a:t>
            </a:r>
          </a:p>
          <a:p>
            <a:endParaRPr lang="en-IN" dirty="0"/>
          </a:p>
          <a:p>
            <a:r>
              <a:rPr lang="en-IN" b="1" dirty="0" smtClean="0"/>
              <a:t>[2] </a:t>
            </a:r>
            <a:r>
              <a:rPr lang="en-IN" b="1" dirty="0" err="1" smtClean="0">
                <a:solidFill>
                  <a:srgbClr val="FF0000"/>
                </a:solidFill>
              </a:rPr>
              <a:t>calloc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b="1" dirty="0"/>
              <a:t>	</a:t>
            </a:r>
            <a:r>
              <a:rPr lang="en-IN" dirty="0" smtClean="0"/>
              <a:t>Allocates </a:t>
            </a:r>
            <a:r>
              <a:rPr lang="en-IN" b="1" dirty="0" smtClean="0"/>
              <a:t>initialized (set to zero) memory</a:t>
            </a:r>
            <a:r>
              <a:rPr lang="en-IN" dirty="0" smtClean="0"/>
              <a:t> for </a:t>
            </a:r>
            <a:r>
              <a:rPr lang="en-IN" b="1" dirty="0" smtClean="0"/>
              <a:t>given number of elements of specified bytes each</a:t>
            </a:r>
          </a:p>
          <a:p>
            <a:endParaRPr lang="en-IN" b="1" dirty="0" smtClean="0"/>
          </a:p>
          <a:p>
            <a:r>
              <a:rPr lang="en-IN" b="1" dirty="0" smtClean="0"/>
              <a:t>[3] </a:t>
            </a:r>
            <a:r>
              <a:rPr lang="en-IN" b="1" dirty="0" err="1" smtClean="0">
                <a:solidFill>
                  <a:srgbClr val="FF0000"/>
                </a:solidFill>
              </a:rPr>
              <a:t>realloc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dirty="0"/>
              <a:t>	</a:t>
            </a:r>
            <a:r>
              <a:rPr lang="en-IN" b="1" dirty="0" smtClean="0"/>
              <a:t>Changes size of memory block</a:t>
            </a:r>
            <a:r>
              <a:rPr lang="en-IN" dirty="0" smtClean="0"/>
              <a:t> for given pointer to specified bytes</a:t>
            </a:r>
          </a:p>
          <a:p>
            <a:endParaRPr lang="en-IN" b="1" dirty="0" smtClean="0"/>
          </a:p>
          <a:p>
            <a:r>
              <a:rPr lang="en-IN" b="1" dirty="0" smtClean="0"/>
              <a:t>[4] </a:t>
            </a:r>
            <a:r>
              <a:rPr lang="en-IN" b="1" dirty="0" smtClean="0">
                <a:solidFill>
                  <a:srgbClr val="FF0000"/>
                </a:solidFill>
              </a:rPr>
              <a:t>free()</a:t>
            </a:r>
          </a:p>
          <a:p>
            <a:r>
              <a:rPr lang="en-IN" dirty="0"/>
              <a:t>	</a:t>
            </a:r>
            <a:r>
              <a:rPr lang="en-IN" b="1" dirty="0" smtClean="0"/>
              <a:t>Frees memory</a:t>
            </a:r>
            <a:r>
              <a:rPr lang="en-IN" dirty="0" smtClean="0"/>
              <a:t> allocated by [1], [2] or [3]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839227"/>
            <a:ext cx="6858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b="1" dirty="0" smtClean="0"/>
              <a:t>References: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314" y="9242864"/>
            <a:ext cx="658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2"/>
              </a:rPr>
              <a:t>http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man7.org/linux/man-pages/man3/malloc.3.html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858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b="1" dirty="0" smtClean="0"/>
              <a:t>Problem 4: Make your own program using </a:t>
            </a:r>
            <a:r>
              <a:rPr lang="en-IN" sz="1013" b="1" dirty="0" err="1" smtClean="0"/>
              <a:t>malloc</a:t>
            </a:r>
            <a:r>
              <a:rPr lang="en-IN" sz="1013" b="1" dirty="0" smtClean="0"/>
              <a:t>(), </a:t>
            </a:r>
            <a:r>
              <a:rPr lang="en-IN" sz="1013" b="1" dirty="0" err="1" smtClean="0"/>
              <a:t>calloc</a:t>
            </a:r>
            <a:r>
              <a:rPr lang="en-IN" sz="1013" b="1" dirty="0" smtClean="0"/>
              <a:t>(), </a:t>
            </a:r>
            <a:r>
              <a:rPr lang="en-IN" sz="1013" b="1" dirty="0" err="1" smtClean="0"/>
              <a:t>realloc</a:t>
            </a:r>
            <a:r>
              <a:rPr lang="en-IN" sz="1013" b="1" dirty="0" smtClean="0"/>
              <a:t>() &amp; free()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094" y="0"/>
            <a:ext cx="1085906" cy="8128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90" y="248209"/>
            <a:ext cx="3295819" cy="13589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08" y="1707048"/>
            <a:ext cx="3618560" cy="132998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3706" y="3059681"/>
            <a:ext cx="65818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 smtClean="0"/>
              <a:t>Notice that allocated size is &gt; requested size. This depends on implementation of </a:t>
            </a:r>
            <a:r>
              <a:rPr lang="en-IN" sz="1400" dirty="0" err="1" smtClean="0"/>
              <a:t>malloc</a:t>
            </a:r>
            <a:r>
              <a:rPr lang="en-IN" sz="1400" dirty="0" smtClean="0"/>
              <a:t>() or any other memory allocator. However, as a programmer, we should only utilize requested size of memory. Also observe that although hex dump of allocated memory is initialized to ‘zero’ in this case, it may not hold true always. </a:t>
            </a:r>
            <a:r>
              <a:rPr lang="en-IN" sz="1400" dirty="0"/>
              <a:t>Reference: </a:t>
            </a:r>
            <a:r>
              <a:rPr lang="en-IN" sz="1400" dirty="0">
                <a:hlinkClick r:id="rId5"/>
              </a:rPr>
              <a:t>http://</a:t>
            </a:r>
            <a:r>
              <a:rPr lang="en-IN" sz="1400" dirty="0" smtClean="0">
                <a:hlinkClick r:id="rId5"/>
              </a:rPr>
              <a:t>stackoverflow.com/a/8029624</a:t>
            </a:r>
            <a:endParaRPr lang="en-IN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1770" y="4312069"/>
            <a:ext cx="3947702" cy="145184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7579" y="5779082"/>
            <a:ext cx="6581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 smtClean="0"/>
              <a:t>In case of </a:t>
            </a:r>
            <a:r>
              <a:rPr lang="en-IN" sz="1400" dirty="0" err="1" smtClean="0"/>
              <a:t>calloc</a:t>
            </a:r>
            <a:r>
              <a:rPr lang="en-IN" sz="1400" dirty="0" smtClean="0"/>
              <a:t>(), allocated memory is always initialized to ‘zero’.</a:t>
            </a:r>
            <a:endParaRPr lang="en-IN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05" y="6203413"/>
            <a:ext cx="2994639" cy="11287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9488" y="7473416"/>
            <a:ext cx="2814705" cy="119237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9489" y="8706362"/>
            <a:ext cx="2814705" cy="1105939"/>
          </a:xfrm>
          <a:prstGeom prst="rect">
            <a:avLst/>
          </a:prstGeom>
        </p:spPr>
      </p:pic>
      <p:cxnSp>
        <p:nvCxnSpPr>
          <p:cNvPr id="25" name="Elbow Connector 24"/>
          <p:cNvCxnSpPr>
            <a:endCxn id="20" idx="1"/>
          </p:cNvCxnSpPr>
          <p:nvPr/>
        </p:nvCxnSpPr>
        <p:spPr>
          <a:xfrm rot="16200000" flipH="1">
            <a:off x="865508" y="7355621"/>
            <a:ext cx="737473" cy="69048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21" idx="1"/>
          </p:cNvCxnSpPr>
          <p:nvPr/>
        </p:nvCxnSpPr>
        <p:spPr>
          <a:xfrm rot="16200000" flipH="1">
            <a:off x="270642" y="7950485"/>
            <a:ext cx="1927204" cy="6904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04116" y="8442960"/>
            <a:ext cx="443324" cy="162790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4394193" y="8100915"/>
            <a:ext cx="2463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 smtClean="0"/>
              <a:t>Notice that </a:t>
            </a:r>
            <a:r>
              <a:rPr lang="en-IN" sz="1400" dirty="0" err="1" smtClean="0"/>
              <a:t>realloc</a:t>
            </a:r>
            <a:r>
              <a:rPr lang="en-IN" sz="1400" dirty="0" smtClean="0"/>
              <a:t>() doesn’t initialize memory. It simply increases or decreases an already allocated memory.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042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1049</TotalTime>
  <Words>374</Words>
  <Application>Microsoft Office PowerPoint</Application>
  <PresentationFormat>A4 Paper (210x297 mm)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Malgun Gothic</vt:lpstr>
      <vt:lpstr>Arial</vt:lpstr>
      <vt:lpstr>Calibri</vt:lpstr>
      <vt:lpstr>Calibri Light</vt:lpstr>
      <vt:lpstr>Office Theme</vt:lpstr>
      <vt:lpstr>EE516 : Homework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Kalra</dc:creator>
  <cp:lastModifiedBy>Gaurav Kalra</cp:lastModifiedBy>
  <cp:revision>499</cp:revision>
  <dcterms:created xsi:type="dcterms:W3CDTF">2016-09-18T09:27:16Z</dcterms:created>
  <dcterms:modified xsi:type="dcterms:W3CDTF">2016-11-16T17:51:50Z</dcterms:modified>
</cp:coreProperties>
</file>