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6642-FD6C-456C-A85E-34BB2E6819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2A9A-8A4C-421B-BF58-2A460D7E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7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6642-FD6C-456C-A85E-34BB2E6819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2A9A-8A4C-421B-BF58-2A460D7E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6642-FD6C-456C-A85E-34BB2E6819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2A9A-8A4C-421B-BF58-2A460D7E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3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6642-FD6C-456C-A85E-34BB2E6819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2A9A-8A4C-421B-BF58-2A460D7E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6642-FD6C-456C-A85E-34BB2E6819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2A9A-8A4C-421B-BF58-2A460D7E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6642-FD6C-456C-A85E-34BB2E6819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2A9A-8A4C-421B-BF58-2A460D7E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1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6642-FD6C-456C-A85E-34BB2E6819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2A9A-8A4C-421B-BF58-2A460D7E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6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6642-FD6C-456C-A85E-34BB2E6819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2A9A-8A4C-421B-BF58-2A460D7E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6642-FD6C-456C-A85E-34BB2E6819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2A9A-8A4C-421B-BF58-2A460D7E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6642-FD6C-456C-A85E-34BB2E6819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2A9A-8A4C-421B-BF58-2A460D7E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2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6642-FD6C-456C-A85E-34BB2E6819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2A9A-8A4C-421B-BF58-2A460D7E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3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6642-FD6C-456C-A85E-34BB2E6819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52A9A-8A4C-421B-BF58-2A460D7E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2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zure Databrick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" y="206790"/>
            <a:ext cx="10469880" cy="621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90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21" y="1289304"/>
            <a:ext cx="1169219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zure Databricks with Data Lake Store and SQL Data Ware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99844"/>
            <a:ext cx="9931517" cy="218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05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Vijayakumar Shivaji</dc:creator>
  <cp:lastModifiedBy>Vijayakumar Shivaji</cp:lastModifiedBy>
  <cp:revision>8</cp:revision>
  <dcterms:created xsi:type="dcterms:W3CDTF">2020-03-09T07:37:11Z</dcterms:created>
  <dcterms:modified xsi:type="dcterms:W3CDTF">2020-03-09T11:22:50Z</dcterms:modified>
</cp:coreProperties>
</file>