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sldIdLst>
    <p:sldId id="256" r:id="rId3"/>
    <p:sldId id="257" r:id="rId4"/>
    <p:sldId id="258" r:id="rId5"/>
    <p:sldId id="272" r:id="rId6"/>
    <p:sldId id="273" r:id="rId7"/>
    <p:sldId id="261" r:id="rId8"/>
    <p:sldId id="274" r:id="rId9"/>
    <p:sldId id="263" r:id="rId10"/>
    <p:sldId id="268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Water Motor Automation in Agriculture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4038600"/>
            <a:ext cx="6400800" cy="1752600"/>
          </a:xfrm>
          <a:noFill/>
          <a:ln>
            <a:noFill/>
          </a:ln>
        </p:spPr>
        <p:txBody>
          <a:bodyPr>
            <a:normAutofit fontScale="77500" lnSpcReduction="20000"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K. Sankar Suresh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G. V. N. Ramu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G. V. V. S. T. Bharath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B. Hosanna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SVIET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9400" y="502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724400"/>
            <a:ext cx="3343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Guide:</a:t>
            </a:r>
          </a:p>
          <a:p>
            <a:r>
              <a:rPr lang="en-US" dirty="0" smtClean="0"/>
              <a:t>S.V.C.GUPTA , M. Tech, Professor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ri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1" y="1219200"/>
            <a:ext cx="6781800" cy="45719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42233905_1711169525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7000" y="1301750"/>
            <a:ext cx="6350000" cy="5251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Existing System</a:t>
            </a:r>
          </a:p>
          <a:p>
            <a:r>
              <a:rPr lang="en-US" dirty="0" smtClean="0"/>
              <a:t>Proposed System</a:t>
            </a:r>
          </a:p>
          <a:p>
            <a:r>
              <a:rPr lang="en-US" dirty="0" smtClean="0"/>
              <a:t>Apparatus and working</a:t>
            </a:r>
          </a:p>
          <a:p>
            <a:r>
              <a:rPr lang="en-US" dirty="0" smtClean="0"/>
              <a:t>Advantages</a:t>
            </a:r>
          </a:p>
          <a:p>
            <a:r>
              <a:rPr lang="en-US" dirty="0" smtClean="0"/>
              <a:t>Disadvantages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pic>
        <p:nvPicPr>
          <p:cNvPr id="4" name="Content Placeholder 3" descr="water Pum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905000"/>
            <a:ext cx="7315200" cy="44196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pic>
        <p:nvPicPr>
          <p:cNvPr id="819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133600"/>
            <a:ext cx="7162800" cy="4038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pic>
        <p:nvPicPr>
          <p:cNvPr id="4" name="Content Placeholder 3" descr="desig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912" y="2362200"/>
            <a:ext cx="7496175" cy="36671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Keeps motor safe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Saves electricity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Notifies user about lack of water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Automates water pumping in agriculture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Remote ON and OFF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database analysis we can predict the water need and usage ahead.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Helps government to take necessary steps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pic>
        <p:nvPicPr>
          <p:cNvPr id="5" name="Picture 4" descr="adv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1752600" cy="1752600"/>
          </a:xfrm>
          <a:prstGeom prst="rect">
            <a:avLst/>
          </a:prstGeom>
        </p:spPr>
      </p:pic>
      <p:pic>
        <p:nvPicPr>
          <p:cNvPr id="6" name="Picture 5" descr="ti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438400"/>
            <a:ext cx="942936" cy="914362"/>
          </a:xfrm>
          <a:prstGeom prst="rect">
            <a:avLst/>
          </a:prstGeom>
        </p:spPr>
      </p:pic>
      <p:pic>
        <p:nvPicPr>
          <p:cNvPr id="7" name="Picture 6" descr="adv 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1905000"/>
            <a:ext cx="1828800" cy="1659987"/>
          </a:xfrm>
          <a:prstGeom prst="rect">
            <a:avLst/>
          </a:prstGeom>
        </p:spPr>
      </p:pic>
      <p:pic>
        <p:nvPicPr>
          <p:cNvPr id="8" name="Picture 7" descr="adv 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24600" y="1752600"/>
            <a:ext cx="2057400" cy="2272709"/>
          </a:xfrm>
          <a:prstGeom prst="rect">
            <a:avLst/>
          </a:prstGeom>
        </p:spPr>
      </p:pic>
      <p:pic>
        <p:nvPicPr>
          <p:cNvPr id="9" name="Picture 8" descr="adv 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267200"/>
            <a:ext cx="1432129" cy="2114888"/>
          </a:xfrm>
          <a:prstGeom prst="rect">
            <a:avLst/>
          </a:prstGeom>
        </p:spPr>
      </p:pic>
      <p:pic>
        <p:nvPicPr>
          <p:cNvPr id="10" name="Picture 9" descr="adv 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95600" y="4419600"/>
            <a:ext cx="2823265" cy="1831089"/>
          </a:xfrm>
          <a:prstGeom prst="rect">
            <a:avLst/>
          </a:prstGeom>
        </p:spPr>
      </p:pic>
      <p:pic>
        <p:nvPicPr>
          <p:cNvPr id="11" name="Content Placeholder 3" descr="water Pump.jpg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6172200" y="4495800"/>
            <a:ext cx="2522483" cy="1524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Keeps motor safe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Saves </a:t>
            </a:r>
            <a:r>
              <a:rPr lang="en-US" dirty="0" smtClean="0"/>
              <a:t>electricity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Notifies </a:t>
            </a:r>
            <a:r>
              <a:rPr lang="en-US" dirty="0" smtClean="0"/>
              <a:t>user about lack of water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Automates </a:t>
            </a:r>
            <a:r>
              <a:rPr lang="en-US" dirty="0" smtClean="0"/>
              <a:t>water pumping in agriculture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Remote </a:t>
            </a:r>
            <a:r>
              <a:rPr lang="en-US" dirty="0" smtClean="0"/>
              <a:t>ON and OFF.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INSTRUCTABLES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www.instructables.com/id/liquid-level-sensor-tutorial/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ARDUINO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https://www.arduino.cc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THINGSPEAK</a:t>
            </a: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www.thingspeak.com/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ELPROCUS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www.elprocus.com/basics-and-structure-of-embedded-c-program-with-examples-for-beginners/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176</TotalTime>
  <Words>148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Flow</vt:lpstr>
      <vt:lpstr>Metro</vt:lpstr>
      <vt:lpstr>Water Motor Automation in Agriculture</vt:lpstr>
      <vt:lpstr>CONTENTS:</vt:lpstr>
      <vt:lpstr>Introduction</vt:lpstr>
      <vt:lpstr>Existing System</vt:lpstr>
      <vt:lpstr>Proposed System</vt:lpstr>
      <vt:lpstr>Advantages</vt:lpstr>
      <vt:lpstr>Advantages</vt:lpstr>
      <vt:lpstr>Conclusion</vt:lpstr>
      <vt:lpstr>REFERENCES: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Of Data Using Atoms</dc:title>
  <dc:creator>Sandy cool</dc:creator>
  <cp:lastModifiedBy>BALAPHANIGUDURU</cp:lastModifiedBy>
  <cp:revision>23</cp:revision>
  <dcterms:created xsi:type="dcterms:W3CDTF">2006-08-16T00:00:00Z</dcterms:created>
  <dcterms:modified xsi:type="dcterms:W3CDTF">2018-04-04T16:39:19Z</dcterms:modified>
</cp:coreProperties>
</file>