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ccbcf8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ccbcf8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ccbcf9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ccbcf9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Key_func-- flask limiter work comapre the result to determine if the no of requ be exceed.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ccbcf9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ccbcf9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ccbcf9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ccbcf9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ccbcf9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ccbcf9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cc07b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cc07b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Flask_limiter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Presented by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Sai Manikanta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Flask_limiter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Flask-Limiter provides rate limiting features to flask routes.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9" cy="47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727400" y="994025"/>
            <a:ext cx="3941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Key_func→ </a:t>
            </a:r>
            <a:r>
              <a:rPr lang="en" sz="1100"/>
              <a:t>flask limiter work compare the result to determine if the no of request be exceed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 flipH="1">
            <a:off x="2473450" y="1202075"/>
            <a:ext cx="218460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With_Limiter Vs WithOut_Limiter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63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WithOut_Limiter</a:t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With_Limiter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45525"/>
            <a:ext cx="3638100" cy="14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-37684"/>
          <a:stretch/>
        </p:blipFill>
        <p:spPr>
          <a:xfrm>
            <a:off x="4772800" y="3319600"/>
            <a:ext cx="4120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800" y="2397975"/>
            <a:ext cx="39155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Decorators</a:t>
            </a:r>
            <a:endParaRPr b="0"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4600"/>
            <a:ext cx="9143999" cy="2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Multiple_Limiters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325" y="2078875"/>
            <a:ext cx="363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1-</a:t>
            </a:r>
            <a:r>
              <a:rPr lang="en"/>
              <a:t>Limiter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571875" y="2078875"/>
            <a:ext cx="38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</a:t>
            </a:r>
            <a:r>
              <a:rPr lang="en"/>
              <a:t>_Limiters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5" y="2571750"/>
            <a:ext cx="3846025" cy="1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350" y="2533388"/>
            <a:ext cx="35814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6218805" y="3383196"/>
            <a:ext cx="410350" cy="417150"/>
          </a:xfrm>
          <a:custGeom>
            <a:rect b="b" l="l" r="r" t="t"/>
            <a:pathLst>
              <a:path extrusionOk="0" h="16686" w="16414">
                <a:moveTo>
                  <a:pt x="1372" y="4298"/>
                </a:moveTo>
                <a:cubicBezTo>
                  <a:pt x="202" y="7810"/>
                  <a:pt x="-1126" y="13173"/>
                  <a:pt x="1835" y="15394"/>
                </a:cubicBezTo>
                <a:cubicBezTo>
                  <a:pt x="5663" y="18265"/>
                  <a:pt x="13050" y="15676"/>
                  <a:pt x="15705" y="11695"/>
                </a:cubicBezTo>
                <a:cubicBezTo>
                  <a:pt x="18081" y="8133"/>
                  <a:pt x="12795" y="2974"/>
                  <a:pt x="9232" y="599"/>
                </a:cubicBezTo>
                <a:cubicBezTo>
                  <a:pt x="7082" y="-834"/>
                  <a:pt x="2989" y="600"/>
                  <a:pt x="1835" y="29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8"/>
          <p:cNvSpPr/>
          <p:nvPr/>
        </p:nvSpPr>
        <p:spPr>
          <a:xfrm>
            <a:off x="1871140" y="3302973"/>
            <a:ext cx="394300" cy="392000"/>
          </a:xfrm>
          <a:custGeom>
            <a:rect b="b" l="l" r="r" t="t"/>
            <a:pathLst>
              <a:path extrusionOk="0" h="15680" w="15772">
                <a:moveTo>
                  <a:pt x="15772" y="11668"/>
                </a:moveTo>
                <a:cubicBezTo>
                  <a:pt x="14970" y="7652"/>
                  <a:pt x="15584" y="1103"/>
                  <a:pt x="11611" y="109"/>
                </a:cubicBezTo>
                <a:cubicBezTo>
                  <a:pt x="9868" y="-327"/>
                  <a:pt x="8595" y="2079"/>
                  <a:pt x="6988" y="2883"/>
                </a:cubicBezTo>
                <a:cubicBezTo>
                  <a:pt x="4888" y="3933"/>
                  <a:pt x="1817" y="3704"/>
                  <a:pt x="515" y="5657"/>
                </a:cubicBezTo>
                <a:cubicBezTo>
                  <a:pt x="-2343" y="9942"/>
                  <a:pt x="7539" y="16618"/>
                  <a:pt x="12536" y="15367"/>
                </a:cubicBezTo>
                <a:cubicBezTo>
                  <a:pt x="13704" y="15075"/>
                  <a:pt x="16514" y="13055"/>
                  <a:pt x="15310" y="130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961500"/>
            <a:ext cx="7588200" cy="28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Thank U</a:t>
            </a:r>
            <a:endParaRPr sz="60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For Ur Support!</a:t>
            </a:r>
            <a:endParaRPr sz="60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17184" l="-2910" r="2909" t="0"/>
          <a:stretch/>
        </p:blipFill>
        <p:spPr>
          <a:xfrm>
            <a:off x="6661100" y="2192725"/>
            <a:ext cx="1590800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