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8244c2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8244c2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Infant deaths was surprisingly very high for this hospital: &gt;98%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More medicare patients visit this hospital.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Must provide better care to neonatal unit to improve infant mortality rates.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8244c2e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8244c2e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dbdc1d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4dbdc1d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4dbdc1d2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4dbdc1d2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umich.instructure.com/courses/38100/files/folder/Case_Studies/18_HospitalAdmissions?preview=5005926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39325"/>
            <a:ext cx="8520600" cy="7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Admission Rates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544675" y="184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Pratap Gude (gvnsp)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Higuera (andyhig)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5975" y="3293025"/>
            <a:ext cx="6810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Dataset: From open source Canvas website : </a:t>
            </a:r>
            <a:r>
              <a:rPr lang="en" sz="19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https://umich.instructure.com/courses/38100/files/folder/Case_Studies/18_HospitalAdmissions?preview=5005926</a:t>
            </a:r>
            <a:endParaRPr sz="2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425" y="1289650"/>
            <a:ext cx="3439521" cy="200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5404" l="0" r="0" t="0"/>
          <a:stretch/>
        </p:blipFill>
        <p:spPr>
          <a:xfrm>
            <a:off x="152400" y="152400"/>
            <a:ext cx="8991600" cy="466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05300" y="1325125"/>
            <a:ext cx="85206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Tell us about getting data into your database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Downloaded the dataset, cleaned in excel and </a:t>
            </a:r>
            <a:r>
              <a:rPr lang="en" sz="2000"/>
              <a:t>uploaded</a:t>
            </a:r>
            <a:r>
              <a:rPr lang="en" sz="2000"/>
              <a:t> them on datagrip. Created database using queries and uploaded the .csv file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What was the most complex thing?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Cleaning the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Updating categorical data and normalizing them using sub tables.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question: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</a:t>
            </a:r>
            <a:r>
              <a:rPr lang="en"/>
              <a:t>insightful</a:t>
            </a:r>
            <a:r>
              <a:rPr lang="en"/>
              <a:t> question we asked in this project was about the most deaths that occur in the hospital. This let us know the most pressing issue at the hospital.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future: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could integrate datagrip with git and add on a server to log into the database. Tokenize the frequent search times to create a web interface which provides insights to C-Suite people at the hospital.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