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Predictive Maintenance — Machine Failure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UCI AI4I 2020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98.5%</a:t>
            </a:r>
          </a:p>
          <a:p>
            <a:r>
              <a:t>ROC AUC (macro, OVR): 0.899</a:t>
            </a:r>
          </a:p>
          <a:p>
            <a:r>
              <a:t>Strong performance in detecting HDF &amp; NONE classes</a:t>
            </a:r>
          </a:p>
          <a:p>
            <a:r>
              <a:t>Weaker detection for rare failures (TWF, RNF)</a:t>
            </a:r>
          </a:p>
          <a:p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 Relevance:</a:t>
            </a:r>
          </a:p>
          <a:p>
            <a:r>
              <a:t>		Supports Quality Clinic triage with automated failure-type predictions</a:t>
            </a:r>
          </a:p>
          <a:p>
            <a:r>
              <a:t>		Provides evidence-based root cause analysis (RCCA)</a:t>
            </a:r>
          </a:p>
          <a:p>
            <a:r>
              <a:t>		Enables Supplier Quality &amp; Production to act quickly on discrepancies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22514">
                <a:tc>
                  <a:txBody>
                    <a:bodyPr/>
                    <a:lstStyle/>
                    <a:p>
                      <a: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Support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HDF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1930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OSF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PWF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t>RNF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522516">
                <a:tc>
                  <a:txBody>
                    <a:bodyPr/>
                    <a:lstStyle/>
                    <a:p>
                      <a:r>
                        <a:t>TWF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Predictive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identified key drivers of machine failure:</a:t>
            </a:r>
          </a:p>
          <a:p/>
          <a:p>
            <a:r>
              <a:t>1. Torque (24.2%)</a:t>
            </a:r>
          </a:p>
          <a:p>
            <a:r>
              <a:t>2. Tool wear (24.2%)</a:t>
            </a:r>
          </a:p>
          <a:p>
            <a:r>
              <a:t>3. Temp_Delta (17.1%)</a:t>
            </a:r>
          </a:p>
          <a:p>
            <a:r>
              <a:t>4. Rotational speed (16.8%)</a:t>
            </a:r>
          </a:p>
          <a:p>
            <a:r>
              <a:t>5. Air temperature (7.7%)</a:t>
            </a:r>
          </a:p>
          <a:p>
            <a:r>
              <a:t>6. Process temperature (7.2%)</a:t>
            </a:r>
          </a:p>
          <a:p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Faster NCR triage — predicted failure type pre-populates disposition options</a:t>
            </a:r>
          </a:p>
          <a:p>
            <a:r>
              <a:t>Better traceability — every prediction logged with input evidence</a:t>
            </a:r>
          </a:p>
          <a:p>
            <a:r>
              <a:t>Supplier Quality alignment — Torque/Tool Wear insights guide supplier discussions</a:t>
            </a:r>
          </a:p>
          <a:p>
            <a:r>
              <a:t>Continuous improvement — feature drivers feed back into preventive maintenance plans</a:t>
            </a:r>
          </a:p>
          <a:p>
            <a:r>
              <a:t>Safety first — predictive insights prevent critical machine breakdowns on the floor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Address rare class underperformance (RNF, TWF) using:</a:t>
            </a:r>
          </a:p>
          <a:p>
            <a:r>
              <a:t>		Synthetic oversampling (SMOTE)</a:t>
            </a:r>
          </a:p>
          <a:p>
            <a:r>
              <a:t>		Additional labeled data collection</a:t>
            </a:r>
          </a:p>
          <a:p/>
          <a:p>
            <a:r>
              <a:t>Deploy classifier into production workflow:</a:t>
            </a:r>
          </a:p>
          <a:p>
            <a:r>
              <a:t>		Integrate with NCR tracking systems</a:t>
            </a:r>
          </a:p>
          <a:p>
            <a:r>
              <a:t>		Automate failure disposition suggestions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