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3E2B-0275-D74C-9A9B-4EE058C53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15EE1-BE89-0941-90FE-A2FE6F573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34B7-0844-9C43-893B-A4A13E58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04293-05FD-7D4E-92E0-7031D565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310B-BD11-3C40-B37E-F47CA749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B40B-782D-E94B-8FE6-3B51A9E1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A8F97-37C5-8A45-BC75-76590FA2F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09A9-E3DE-C34F-97F7-B0CB5F23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6C96-C52A-2348-8953-4C038D42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45EC-0896-784B-A643-F138BAE5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0BF05-311B-8745-8804-046F672AD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B2770-CBE2-B04D-89CC-C67F56414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19DE-35A1-D047-B5DA-AA83B717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4EB8-59A4-CD49-A0F0-60F40CF1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6FE9-0392-F04F-8C97-1F9742A4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1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4F3-53C8-564B-860E-7CBA9537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5747-1090-2948-BA44-C2776D744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3A2C-B19F-D74E-B10A-71755C9F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071C-519F-924D-836D-86AA7E49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DA07-1B3A-2F45-BE09-912B9508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DCDE-A71E-684A-BC56-1174B1B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92B87-A4B6-A04F-85F6-E307629F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0F8A-498D-F749-84AA-B23293FD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7547-8352-5941-9E7B-BF14F74C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14C23-56F9-754E-890E-97518740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28F3-9FBC-5246-AF37-37831452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0664-8413-6547-8404-68CB580C0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BF886-96E0-CC46-85AF-7862A47F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75D9C-CACF-2345-8E12-3786B1DD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27054-7E29-D44F-9BF2-E0A37968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F032C-BBC9-624D-A71C-A21BF585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4562-8ADC-6242-BB3B-DD5B7B76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A59FF-8E67-1940-A460-C69C2926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E116D-AFBD-2040-B16A-8157616F3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4DE04-0814-0A4C-BF67-7BC4F1C21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78F9C-96DB-9340-8748-0E7BC773C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2A4F0-C86C-0D4B-9F46-62A5C987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B92F3-0C80-AF4C-BA45-3F21BA38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326C7-439A-BC4D-8505-7574C486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7593-9F3C-CE42-AF44-18FA0471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AC00B-8EF1-AC4B-8BFC-65091E01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17C1B-9B32-334B-A2DB-830993D6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95E9-1074-F244-9800-137871A1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3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A39C7-B386-5641-B174-545F8008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E5766-CED0-5642-B508-381FD32F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EF5CC-9382-8E44-B039-FF516979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6FE2-128C-3744-AB80-B6C4A73D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EE24-F7A4-7244-8DBE-0E4DF30F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A834F-58E8-5E48-A929-74A2B7E23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38D97-D47D-3D4D-96AF-5A76606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9C617-E7BD-B94E-B7E9-C0459770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2691-6DD8-5740-B901-4CAFC9B6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8FDD-3C8D-C74D-9BE6-BA834CB6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F74AC-304D-FE4F-A1A9-FFE71381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BEFAC-BA33-1C4B-A7EA-A9CF4DCD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37B45-66DE-C44C-B9CC-17F8A065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94D85-E625-654D-9AB1-06D359FB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B2DC-40F8-7D48-AEC1-E5CF1230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D5B3-C046-6248-9AFE-5CEBC582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76703-531F-3D47-BE48-8917171E8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3D3B-83F8-AE44-ACE8-5E95AB567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3A08-0822-5946-9404-3447B445BDC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76FE-CF53-574D-8067-D9555825F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6E1F-B38F-3B4F-8733-AFA880F2E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76274-2831-664B-AB02-3C3FE5144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7102-0A41-A944-9FD3-6258B0670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time series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E00A0-C5CB-6E41-8502-D7AA4F62C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Solar 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188082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A2E5-9200-854D-824E-D103CE83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data: Defining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BE81-63D1-D241-A1DB-E54E8D00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on a time series</a:t>
            </a:r>
          </a:p>
          <a:p>
            <a:pPr lvl="1"/>
            <a:r>
              <a:rPr lang="en-US" dirty="0"/>
              <a:t>Seasonality: </a:t>
            </a:r>
          </a:p>
          <a:p>
            <a:pPr lvl="2"/>
            <a:r>
              <a:rPr lang="en-US" dirty="0"/>
              <a:t>months</a:t>
            </a:r>
          </a:p>
          <a:p>
            <a:pPr lvl="1"/>
            <a:r>
              <a:rPr lang="en-US" dirty="0"/>
              <a:t>Serial dependency: </a:t>
            </a:r>
          </a:p>
          <a:p>
            <a:pPr lvl="2"/>
            <a:r>
              <a:rPr lang="en-US" dirty="0"/>
              <a:t>Lag</a:t>
            </a:r>
          </a:p>
          <a:p>
            <a:pPr lvl="2"/>
            <a:r>
              <a:rPr lang="en-US" dirty="0"/>
              <a:t>Peek</a:t>
            </a:r>
          </a:p>
          <a:p>
            <a:pPr lvl="1"/>
            <a:endParaRPr lang="en-US" dirty="0"/>
          </a:p>
          <a:p>
            <a:r>
              <a:rPr lang="en-US" dirty="0"/>
              <a:t>Other features: 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Total Energy consumption</a:t>
            </a:r>
          </a:p>
          <a:p>
            <a:pPr lvl="1"/>
            <a:r>
              <a:rPr lang="en-US" dirty="0"/>
              <a:t>Temperature Index</a:t>
            </a:r>
          </a:p>
        </p:txBody>
      </p:sp>
    </p:spTree>
    <p:extLst>
      <p:ext uri="{BB962C8B-B14F-4D97-AF65-F5344CB8AC3E}">
        <p14:creationId xmlns:p14="http://schemas.microsoft.com/office/powerpoint/2010/main" val="109048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0875-2492-BD48-8699-C844B25A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data: Cleanup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30EF-DCCD-2C46-972C-F0D024D0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 series analysis</a:t>
            </a:r>
          </a:p>
          <a:p>
            <a:pPr lvl="1"/>
            <a:r>
              <a:rPr lang="en-US" dirty="0"/>
              <a:t>Auto correlation</a:t>
            </a:r>
          </a:p>
          <a:p>
            <a:pPr lvl="1"/>
            <a:r>
              <a:rPr lang="en-US" dirty="0"/>
              <a:t>Lag plot</a:t>
            </a:r>
          </a:p>
          <a:p>
            <a:pPr lvl="1"/>
            <a:endParaRPr lang="en-US" dirty="0"/>
          </a:p>
          <a:p>
            <a:r>
              <a:rPr lang="en-US" dirty="0"/>
              <a:t>Feature Normalization</a:t>
            </a:r>
          </a:p>
          <a:p>
            <a:pPr lvl="1"/>
            <a:r>
              <a:rPr lang="en-US" dirty="0"/>
              <a:t>Using Log1</a:t>
            </a:r>
          </a:p>
          <a:p>
            <a:pPr lvl="1"/>
            <a:endParaRPr lang="en-US" dirty="0"/>
          </a:p>
          <a:p>
            <a:r>
              <a:rPr lang="en-US" dirty="0"/>
              <a:t>Feature Correlation</a:t>
            </a:r>
          </a:p>
          <a:p>
            <a:pPr lvl="1"/>
            <a:r>
              <a:rPr lang="en-US" dirty="0"/>
              <a:t>Heatmap with and with normalized features</a:t>
            </a:r>
          </a:p>
          <a:p>
            <a:pPr marL="0" indent="0" algn="r">
              <a:buNone/>
            </a:pPr>
            <a:r>
              <a:rPr lang="en-US" dirty="0"/>
              <a:t>Filtered most correlated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5C27-6760-5F40-A978-93B905E9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analysis: understand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1FB8-885E-F849-BDA6-BE06EE95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to describe the time series</a:t>
            </a:r>
          </a:p>
          <a:p>
            <a:pPr lvl="1"/>
            <a:r>
              <a:rPr lang="en-US" dirty="0"/>
              <a:t>Persistence model</a:t>
            </a:r>
          </a:p>
          <a:p>
            <a:pPr lvl="1"/>
            <a:r>
              <a:rPr lang="en-US" dirty="0"/>
              <a:t>Autoregression</a:t>
            </a:r>
          </a:p>
          <a:p>
            <a:pPr lvl="1"/>
            <a:r>
              <a:rPr lang="en-US" dirty="0"/>
              <a:t>Autoregression with history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r">
              <a:buNone/>
            </a:pPr>
            <a:r>
              <a:rPr lang="en-US" dirty="0"/>
              <a:t>These models help describe the time series dataset</a:t>
            </a:r>
          </a:p>
        </p:txBody>
      </p:sp>
    </p:spTree>
    <p:extLst>
      <p:ext uri="{BB962C8B-B14F-4D97-AF65-F5344CB8AC3E}">
        <p14:creationId xmlns:p14="http://schemas.microsoft.com/office/powerpoint/2010/main" val="52459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414E-CACF-4A40-9D17-73EB0284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F4C1-34F5-7B45-AA5D-75E0F1B2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MLP</a:t>
            </a:r>
          </a:p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96965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E396-0919-2744-AECA-E5DE4E91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DEC9-EC7D-ED4B-ABD6-0079F29A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exploration, dataset and model creation: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</a:t>
            </a:r>
          </a:p>
          <a:p>
            <a:pPr lvl="1"/>
            <a:r>
              <a:rPr lang="en-US" dirty="0"/>
              <a:t>Python: Pandas, Matplotlib, </a:t>
            </a:r>
            <a:r>
              <a:rPr lang="en-US" dirty="0" err="1"/>
              <a:t>sckilearn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production, Interactive web page:</a:t>
            </a:r>
          </a:p>
          <a:p>
            <a:pPr lvl="1"/>
            <a:r>
              <a:rPr lang="en-US" dirty="0"/>
              <a:t>Flask app</a:t>
            </a:r>
          </a:p>
          <a:p>
            <a:pPr lvl="2"/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/bootstrap</a:t>
            </a:r>
          </a:p>
          <a:p>
            <a:pPr lvl="2"/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 err="1"/>
              <a:t>Plotly</a:t>
            </a:r>
            <a:endParaRPr lang="en-US" dirty="0"/>
          </a:p>
          <a:p>
            <a:pPr lvl="2"/>
            <a:r>
              <a:rPr lang="en-US" dirty="0" err="1"/>
              <a:t>Jsonify</a:t>
            </a:r>
            <a:r>
              <a:rPr lang="en-US" dirty="0"/>
              <a:t> (Get)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1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316-4741-E94C-A8F8-1DACC0E2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BBD37-B95D-5649-A594-D618ABD14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137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time series prediction model</vt:lpstr>
      <vt:lpstr>Understanding the data: Defining features</vt:lpstr>
      <vt:lpstr>Understanding the data: Cleanup features</vt:lpstr>
      <vt:lpstr>Dataset analysis: understand trend</vt:lpstr>
      <vt:lpstr>Machine Learning: forecasting</vt:lpstr>
      <vt:lpstr>Application</vt:lpstr>
      <vt:lpstr>Demo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time series prediction model</dc:title>
  <dc:creator>Guirlyn Olivar</dc:creator>
  <cp:lastModifiedBy>Guirlyn Olivar</cp:lastModifiedBy>
  <cp:revision>4</cp:revision>
  <dcterms:created xsi:type="dcterms:W3CDTF">2018-07-23T17:28:17Z</dcterms:created>
  <dcterms:modified xsi:type="dcterms:W3CDTF">2018-07-23T17:48:47Z</dcterms:modified>
</cp:coreProperties>
</file>