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6" r:id="rId2"/>
    <p:sldId id="257" r:id="rId3"/>
    <p:sldId id="300" r:id="rId4"/>
    <p:sldId id="274" r:id="rId5"/>
    <p:sldId id="301" r:id="rId6"/>
    <p:sldId id="285" r:id="rId7"/>
    <p:sldId id="266" r:id="rId8"/>
    <p:sldId id="292" r:id="rId9"/>
    <p:sldId id="297" r:id="rId10"/>
    <p:sldId id="298" r:id="rId11"/>
    <p:sldId id="302" r:id="rId12"/>
    <p:sldId id="280" r:id="rId13"/>
  </p:sldIdLst>
  <p:sldSz cx="9144000" cy="5143500" type="screen16x9"/>
  <p:notesSz cx="6858000" cy="9144000"/>
  <p:embeddedFontLst>
    <p:embeddedFont>
      <p:font typeface="Lora" pitchFamily="2" charset="77"/>
      <p:regular r:id="rId15"/>
      <p:bold r:id="rId16"/>
      <p:italic r:id="rId17"/>
      <p:boldItalic r:id="rId18"/>
    </p:embeddedFont>
    <p:embeddedFont>
      <p:font typeface="Quattrocento Sans" panose="020B08020500000200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71360"/>
  </p:normalViewPr>
  <p:slideViewPr>
    <p:cSldViewPr snapToGrid="0" snapToObjects="1">
      <p:cViewPr varScale="1">
        <p:scale>
          <a:sx n="118" d="100"/>
          <a:sy n="118"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6012145" y="4338569"/>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our fully 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6633945" y="4523283"/>
            <a:ext cx="841897" cy="348203"/>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6218973" y="4610712"/>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p>
          <a:p>
            <a:pPr lvl="1"/>
            <a:endParaRPr lang="en-US" sz="1800" dirty="0"/>
          </a:p>
          <a:p>
            <a:r>
              <a:rPr lang="en-US" sz="1800" dirty="0"/>
              <a:t>Feature Normalization</a:t>
            </a:r>
          </a:p>
          <a:p>
            <a:pPr lvl="1"/>
            <a:r>
              <a:rPr lang="en-US" sz="1600" dirty="0"/>
              <a:t>Using Log1</a:t>
            </a:r>
          </a:p>
          <a:p>
            <a:pPr lvl="1"/>
            <a:endParaRPr lang="en-US" sz="1800" dirty="0"/>
          </a:p>
          <a:p>
            <a:r>
              <a:rPr lang="en-US" sz="1800" dirty="0"/>
              <a:t>Feature Correlation</a:t>
            </a:r>
          </a:p>
          <a:p>
            <a:pPr lvl="1"/>
            <a:r>
              <a:rPr lang="en-US" sz="1600" dirty="0"/>
              <a:t>Heatmap with and without normalized features</a:t>
            </a:r>
          </a:p>
          <a:p>
            <a:pPr lvl="1"/>
            <a:r>
              <a:rPr lang="en-US" sz="1600" dirty="0"/>
              <a:t>Filtered most correlated</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r>
              <a:rPr lang="en-US" sz="1800" dirty="0"/>
              <a:t>Time series analysis</a:t>
            </a:r>
          </a:p>
          <a:p>
            <a:pPr lvl="1"/>
            <a:r>
              <a:rPr lang="en-US" sz="1600" dirty="0"/>
              <a:t>Persistence model</a:t>
            </a:r>
          </a:p>
          <a:p>
            <a:pPr lvl="1"/>
            <a:r>
              <a:rPr lang="en-US" sz="1600" dirty="0" err="1"/>
              <a:t>Autoregression</a:t>
            </a:r>
            <a:endParaRPr lang="en-US" sz="1600" dirty="0"/>
          </a:p>
          <a:p>
            <a:pPr lvl="1"/>
            <a:r>
              <a:rPr lang="en-US" sz="1600" dirty="0" err="1"/>
              <a:t>Autoregression</a:t>
            </a:r>
            <a:r>
              <a:rPr lang="en-US" sz="1600" dirty="0"/>
              <a:t> with history</a:t>
            </a:r>
          </a:p>
          <a:p>
            <a:pPr lvl="1"/>
            <a:endParaRPr lang="en-US" sz="1600" dirty="0"/>
          </a:p>
          <a:p>
            <a:pPr marL="457200" lvl="1" indent="-381000">
              <a:spcBef>
                <a:spcPts val="600"/>
              </a:spcBef>
              <a:buSzPts val="2400"/>
              <a:buFont typeface="Quattrocento Sans"/>
              <a:buChar char="◉"/>
            </a:pPr>
            <a:r>
              <a:rPr lang="en-US" sz="1800" dirty="0"/>
              <a:t>These models help describe the time series dataset</a:t>
            </a:r>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a:t>
            </a:r>
            <a:r>
              <a:rPr lang="en-US" sz="1800" i="1" dirty="0" err="1"/>
              <a:t>Regressor</a:t>
            </a:r>
            <a:endParaRPr lang="en-US" sz="1800" i="1" dirty="0"/>
          </a:p>
          <a:p>
            <a:pPr algn="just"/>
            <a:r>
              <a:rPr lang="en-US" sz="1800" i="1" dirty="0"/>
              <a:t>Random Forest </a:t>
            </a:r>
            <a:r>
              <a:rPr lang="en-US" sz="1800" i="1" dirty="0" err="1"/>
              <a:t>Regressor</a:t>
            </a:r>
            <a:endParaRPr lang="en-US" sz="1800" i="1" dirty="0"/>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TotalTime>
  <Words>720</Words>
  <Application>Microsoft Macintosh PowerPoint</Application>
  <PresentationFormat>On-screen Show (16:9)</PresentationFormat>
  <Paragraphs>100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Quattrocento Sans</vt:lpstr>
      <vt:lpstr>Lora</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77</cp:revision>
  <dcterms:modified xsi:type="dcterms:W3CDTF">2018-07-25T06:02:07Z</dcterms:modified>
</cp:coreProperties>
</file>