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1"/>
  </p:notesMasterIdLst>
  <p:sldIdLst>
    <p:sldId id="257" r:id="rId2"/>
    <p:sldId id="263" r:id="rId3"/>
    <p:sldId id="259" r:id="rId4"/>
    <p:sldId id="264" r:id="rId5"/>
    <p:sldId id="265" r:id="rId6"/>
    <p:sldId id="266" r:id="rId7"/>
    <p:sldId id="267" r:id="rId8"/>
    <p:sldId id="268"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74694" autoAdjust="0"/>
  </p:normalViewPr>
  <p:slideViewPr>
    <p:cSldViewPr snapToGrid="0">
      <p:cViewPr varScale="1">
        <p:scale>
          <a:sx n="59" d="100"/>
          <a:sy n="59" d="100"/>
        </p:scale>
        <p:origin x="8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27ECBEAB-DA5A-4360-80D5-6AEBE7EA9790}">
      <dgm:prSet/>
      <dgm:spPr/>
      <dgm:t>
        <a:bodyPr/>
        <a:lstStyle/>
        <a:p>
          <a:r>
            <a:rPr lang="en-US" dirty="0"/>
            <a:t>Background</a:t>
          </a:r>
        </a:p>
      </dgm:t>
    </dgm:pt>
    <dgm:pt modelId="{14D1B413-5DB8-4259-A789-9909B58A2865}" type="parTrans" cxnId="{687939EB-6FFC-4DBA-9AE8-DACA8A7A333A}">
      <dgm:prSet/>
      <dgm:spPr/>
    </dgm:pt>
    <dgm:pt modelId="{1EF0667F-82B2-4BD1-89E4-301CFEEB77AA}" type="sibTrans" cxnId="{687939EB-6FFC-4DBA-9AE8-DACA8A7A333A}">
      <dgm:prSet/>
      <dgm:spPr/>
    </dgm:pt>
    <dgm:pt modelId="{2647EF3F-F3DA-4D30-983B-F02C0663C3E8}">
      <dgm:prSet/>
      <dgm:spPr/>
      <dgm:t>
        <a:bodyPr/>
        <a:lstStyle/>
        <a:p>
          <a:r>
            <a:rPr lang="en-US" dirty="0" err="1"/>
            <a:t>Bcvbcbv</a:t>
          </a:r>
          <a:endParaRPr lang="en-US" dirty="0"/>
        </a:p>
      </dgm:t>
    </dgm:pt>
    <dgm:pt modelId="{3B31F65B-9554-4421-A744-7C8E1F604532}" type="parTrans" cxnId="{0D94E993-7DF2-40D8-9EA0-2EFE88F0AACA}">
      <dgm:prSet/>
      <dgm:spPr/>
    </dgm:pt>
    <dgm:pt modelId="{43B5A859-5B55-4DF4-AA1D-A26B3B061AE1}" type="sibTrans" cxnId="{0D94E993-7DF2-40D8-9EA0-2EFE88F0AACA}">
      <dgm:prSet/>
      <dgm:spPr/>
    </dgm:pt>
    <dgm:pt modelId="{43FFBBA8-21DD-4F3B-AB48-558824DF9257}">
      <dgm:prSet/>
      <dgm:spPr/>
      <dgm:t>
        <a:bodyPr/>
        <a:lstStyle/>
        <a:p>
          <a:r>
            <a:rPr lang="en-US" dirty="0" err="1"/>
            <a:t>Bcvbcv</a:t>
          </a:r>
          <a:endParaRPr lang="en-US" dirty="0"/>
        </a:p>
      </dgm:t>
    </dgm:pt>
    <dgm:pt modelId="{23D6BB07-0139-4465-BA22-5D7C77F0CA18}" type="parTrans" cxnId="{F66A49D2-A25A-4084-96C1-59405A9109CA}">
      <dgm:prSet/>
      <dgm:spPr/>
    </dgm:pt>
    <dgm:pt modelId="{B1B3E8DE-AD4E-4842-8192-CC504DEC8AF9}" type="sibTrans" cxnId="{F66A49D2-A25A-4084-96C1-59405A9109CA}">
      <dgm:prSet/>
      <dgm:spPr/>
    </dgm:pt>
    <dgm:pt modelId="{55B1A59E-7872-416F-AF50-CC0BD83EE3EC}">
      <dgm:prSet/>
      <dgm:spPr/>
      <dgm:t>
        <a:bodyPr/>
        <a:lstStyle/>
        <a:p>
          <a:r>
            <a:rPr lang="en-US" dirty="0" err="1"/>
            <a:t>Bcvbcb</a:t>
          </a:r>
          <a:endParaRPr lang="en-US" dirty="0"/>
        </a:p>
      </dgm:t>
    </dgm:pt>
    <dgm:pt modelId="{0A93DB09-922E-48F7-975F-CDE764CBDE2C}" type="parTrans" cxnId="{E514D481-A0A1-44DC-ACEC-D829141CACE9}">
      <dgm:prSet/>
      <dgm:spPr/>
    </dgm:pt>
    <dgm:pt modelId="{37E1853A-B3E0-462A-87A5-F2F71E7282C7}" type="sibTrans" cxnId="{E514D481-A0A1-44DC-ACEC-D829141CACE9}">
      <dgm:prSet/>
      <dgm:spPr/>
    </dgm:pt>
    <dgm:pt modelId="{67EB5330-814E-4888-8ADD-BF43F05C3A90}">
      <dgm:prSet/>
      <dgm:spPr/>
      <dgm:t>
        <a:bodyPr/>
        <a:lstStyle/>
        <a:p>
          <a:r>
            <a:rPr lang="en-US" dirty="0" err="1"/>
            <a:t>Bcvcbvc</a:t>
          </a:r>
          <a:endParaRPr lang="en-US" dirty="0"/>
        </a:p>
      </dgm:t>
    </dgm:pt>
    <dgm:pt modelId="{3031727D-2307-476E-9C49-B7B1435B6A7A}" type="parTrans" cxnId="{186CAFD8-E303-408D-AE8B-5FA26AA8AB4C}">
      <dgm:prSet/>
      <dgm:spPr/>
    </dgm:pt>
    <dgm:pt modelId="{4B643718-25BE-4365-A036-4381F369FCA1}" type="sibTrans" cxnId="{186CAFD8-E303-408D-AE8B-5FA26AA8AB4C}">
      <dgm:prSet/>
      <dgm:spPr/>
    </dgm:pt>
    <dgm:pt modelId="{36A6F5C9-4FDB-44EC-B8FC-81A0836032DE}">
      <dgm:prSet/>
      <dgm:spPr/>
      <dgm:t>
        <a:bodyPr/>
        <a:lstStyle/>
        <a:p>
          <a:r>
            <a:rPr lang="en-US" dirty="0" err="1"/>
            <a:t>cbvbcb</a:t>
          </a:r>
          <a:endParaRPr lang="en-US" dirty="0"/>
        </a:p>
      </dgm:t>
    </dgm:pt>
    <dgm:pt modelId="{150B54E1-E73B-445C-A285-42FB6F6156A0}" type="parTrans" cxnId="{4AA1141E-8B60-445F-B098-D33A31373E35}">
      <dgm:prSet/>
      <dgm:spPr/>
    </dgm:pt>
    <dgm:pt modelId="{D2F2903B-3108-4272-B9E8-EA61A7CDCFCB}" type="sibTrans" cxnId="{4AA1141E-8B60-445F-B098-D33A31373E35}">
      <dgm:prSet/>
      <dgm:spPr/>
    </dgm:pt>
    <dgm:pt modelId="{AB52B3CC-6563-466D-BFC3-9B6B5AFA0881}" type="pres">
      <dgm:prSet presAssocID="{6A70FD8F-0050-42E3-8B3A-6ED7CFB9852E}" presName="Name0" presStyleCnt="0">
        <dgm:presLayoutVars>
          <dgm:chMax/>
          <dgm:chPref/>
          <dgm:animLvl val="lvl"/>
        </dgm:presLayoutVars>
      </dgm:prSet>
      <dgm:spPr/>
    </dgm:pt>
    <dgm:pt modelId="{0ED1F0B2-D928-4503-982B-FF0F57E2B108}" type="pres">
      <dgm:prSet presAssocID="{27ECBEAB-DA5A-4360-80D5-6AEBE7EA9790}" presName="composite1" presStyleCnt="0"/>
      <dgm:spPr/>
    </dgm:pt>
    <dgm:pt modelId="{F11038AE-9DA2-46CD-8854-64A47B2352CC}" type="pres">
      <dgm:prSet presAssocID="{27ECBEAB-DA5A-4360-80D5-6AEBE7EA9790}" presName="parent1" presStyleLbl="alignNode1" presStyleIdx="0" presStyleCnt="6">
        <dgm:presLayoutVars>
          <dgm:chMax val="1"/>
          <dgm:chPref val="1"/>
          <dgm:bulletEnabled val="1"/>
        </dgm:presLayoutVars>
      </dgm:prSet>
      <dgm:spPr/>
    </dgm:pt>
    <dgm:pt modelId="{AC3EC9F3-C38D-44F6-A784-2D170E6F9BE0}" type="pres">
      <dgm:prSet presAssocID="{27ECBEAB-DA5A-4360-80D5-6AEBE7EA9790}" presName="Childtext1" presStyleLbl="revTx" presStyleIdx="0" presStyleCnt="6">
        <dgm:presLayoutVars>
          <dgm:bulletEnabled val="1"/>
        </dgm:presLayoutVars>
      </dgm:prSet>
      <dgm:spPr/>
    </dgm:pt>
    <dgm:pt modelId="{6DB5753B-5242-4416-B6E5-F7851149238C}" type="pres">
      <dgm:prSet presAssocID="{27ECBEAB-DA5A-4360-80D5-6AEBE7EA9790}" presName="ConnectLine1" presStyleLbl="sibTrans1D1" presStyleIdx="0" presStyleCnt="6"/>
      <dgm:spPr>
        <a:noFill/>
        <a:ln w="12700" cap="rnd" cmpd="sng" algn="ctr">
          <a:solidFill>
            <a:schemeClr val="accent1">
              <a:shade val="90000"/>
              <a:hueOff val="0"/>
              <a:satOff val="0"/>
              <a:lumOff val="0"/>
              <a:alphaOff val="0"/>
            </a:schemeClr>
          </a:solidFill>
          <a:prstDash val="dash"/>
        </a:ln>
        <a:effectLst/>
      </dgm:spPr>
    </dgm:pt>
    <dgm:pt modelId="{93906847-CA50-4F81-99A9-CC8BBD4FB922}" type="pres">
      <dgm:prSet presAssocID="{27ECBEAB-DA5A-4360-80D5-6AEBE7EA9790}" presName="ConnectLineEnd1" presStyleLbl="lnNode1" presStyleIdx="0" presStyleCnt="6"/>
      <dgm:spPr/>
    </dgm:pt>
    <dgm:pt modelId="{04F61401-DEF0-4884-8926-35EBCC05C2ED}" type="pres">
      <dgm:prSet presAssocID="{27ECBEAB-DA5A-4360-80D5-6AEBE7EA9790}" presName="EmptyPane1" presStyleCnt="0"/>
      <dgm:spPr/>
    </dgm:pt>
    <dgm:pt modelId="{89A0D0E1-11DC-4268-84BF-55C2F7C9EED1}" type="pres">
      <dgm:prSet presAssocID="{1EF0667F-82B2-4BD1-89E4-301CFEEB77AA}" presName="spaceBetweenRectangles1" presStyleCnt="0"/>
      <dgm:spPr/>
    </dgm:pt>
    <dgm:pt modelId="{0F190344-729D-4871-A892-E2C19A16BC90}" type="pres">
      <dgm:prSet presAssocID="{2647EF3F-F3DA-4D30-983B-F02C0663C3E8}" presName="composite1" presStyleCnt="0"/>
      <dgm:spPr/>
    </dgm:pt>
    <dgm:pt modelId="{5928EFF2-F3CB-4CFE-A96E-678DF7934287}" type="pres">
      <dgm:prSet presAssocID="{2647EF3F-F3DA-4D30-983B-F02C0663C3E8}" presName="parent1" presStyleLbl="alignNode1" presStyleIdx="1" presStyleCnt="6">
        <dgm:presLayoutVars>
          <dgm:chMax val="1"/>
          <dgm:chPref val="1"/>
          <dgm:bulletEnabled val="1"/>
        </dgm:presLayoutVars>
      </dgm:prSet>
      <dgm:spPr/>
    </dgm:pt>
    <dgm:pt modelId="{41770D74-C77B-4EDD-8144-E503A647F90B}" type="pres">
      <dgm:prSet presAssocID="{2647EF3F-F3DA-4D30-983B-F02C0663C3E8}" presName="Childtext1" presStyleLbl="revTx" presStyleIdx="1" presStyleCnt="6">
        <dgm:presLayoutVars>
          <dgm:bulletEnabled val="1"/>
        </dgm:presLayoutVars>
      </dgm:prSet>
      <dgm:spPr/>
    </dgm:pt>
    <dgm:pt modelId="{9424135D-D70D-47BA-A021-480EEC183BC3}" type="pres">
      <dgm:prSet presAssocID="{2647EF3F-F3DA-4D30-983B-F02C0663C3E8}" presName="ConnectLine1" presStyleLbl="sibTrans1D1" presStyleIdx="1" presStyleCnt="6"/>
      <dgm:spPr>
        <a:noFill/>
        <a:ln w="12700" cap="rnd" cmpd="sng" algn="ctr">
          <a:solidFill>
            <a:schemeClr val="accent1">
              <a:shade val="90000"/>
              <a:hueOff val="89242"/>
              <a:satOff val="-1720"/>
              <a:lumOff val="5625"/>
              <a:alphaOff val="0"/>
            </a:schemeClr>
          </a:solidFill>
          <a:prstDash val="dash"/>
        </a:ln>
        <a:effectLst/>
      </dgm:spPr>
    </dgm:pt>
    <dgm:pt modelId="{F75473A3-F62F-4822-91A8-26FC50B14241}" type="pres">
      <dgm:prSet presAssocID="{2647EF3F-F3DA-4D30-983B-F02C0663C3E8}" presName="ConnectLineEnd1" presStyleLbl="lnNode1" presStyleIdx="1" presStyleCnt="6"/>
      <dgm:spPr/>
    </dgm:pt>
    <dgm:pt modelId="{52600980-B6AA-4ED7-8BEB-F883B4044FC3}" type="pres">
      <dgm:prSet presAssocID="{2647EF3F-F3DA-4D30-983B-F02C0663C3E8}" presName="EmptyPane1" presStyleCnt="0"/>
      <dgm:spPr/>
    </dgm:pt>
    <dgm:pt modelId="{D7012B9F-F9AF-403E-868C-D47CA27C5198}" type="pres">
      <dgm:prSet presAssocID="{43B5A859-5B55-4DF4-AA1D-A26B3B061AE1}" presName="spaceBetweenRectangles1" presStyleCnt="0"/>
      <dgm:spPr/>
    </dgm:pt>
    <dgm:pt modelId="{6779CB7A-35B5-44B5-9DFF-E87F1B993625}" type="pres">
      <dgm:prSet presAssocID="{43FFBBA8-21DD-4F3B-AB48-558824DF9257}" presName="composite1" presStyleCnt="0"/>
      <dgm:spPr/>
    </dgm:pt>
    <dgm:pt modelId="{12BF5512-CBAF-43F3-91C7-F8D882F41244}" type="pres">
      <dgm:prSet presAssocID="{43FFBBA8-21DD-4F3B-AB48-558824DF9257}" presName="parent1" presStyleLbl="alignNode1" presStyleIdx="2" presStyleCnt="6">
        <dgm:presLayoutVars>
          <dgm:chMax val="1"/>
          <dgm:chPref val="1"/>
          <dgm:bulletEnabled val="1"/>
        </dgm:presLayoutVars>
      </dgm:prSet>
      <dgm:spPr/>
    </dgm:pt>
    <dgm:pt modelId="{7E70880A-2916-43D5-A88A-E42F61BC020A}" type="pres">
      <dgm:prSet presAssocID="{43FFBBA8-21DD-4F3B-AB48-558824DF9257}" presName="Childtext1" presStyleLbl="revTx" presStyleIdx="2" presStyleCnt="6">
        <dgm:presLayoutVars>
          <dgm:bulletEnabled val="1"/>
        </dgm:presLayoutVars>
      </dgm:prSet>
      <dgm:spPr/>
    </dgm:pt>
    <dgm:pt modelId="{D2EE309A-75D8-4695-A9FE-6EB7F36CDCF4}" type="pres">
      <dgm:prSet presAssocID="{43FFBBA8-21DD-4F3B-AB48-558824DF9257}" presName="ConnectLine1" presStyleLbl="sibTrans1D1" presStyleIdx="2" presStyleCnt="6"/>
      <dgm:spPr>
        <a:noFill/>
        <a:ln w="12700" cap="rnd" cmpd="sng" algn="ctr">
          <a:solidFill>
            <a:schemeClr val="accent1">
              <a:shade val="90000"/>
              <a:hueOff val="178485"/>
              <a:satOff val="-3441"/>
              <a:lumOff val="11250"/>
              <a:alphaOff val="0"/>
            </a:schemeClr>
          </a:solidFill>
          <a:prstDash val="dash"/>
        </a:ln>
        <a:effectLst/>
      </dgm:spPr>
    </dgm:pt>
    <dgm:pt modelId="{94FB0188-E55B-4468-9043-A98C2111248D}" type="pres">
      <dgm:prSet presAssocID="{43FFBBA8-21DD-4F3B-AB48-558824DF9257}" presName="ConnectLineEnd1" presStyleLbl="lnNode1" presStyleIdx="2" presStyleCnt="6"/>
      <dgm:spPr/>
    </dgm:pt>
    <dgm:pt modelId="{1CF4E967-DEA1-4FA6-A9DC-E4856095CBC2}" type="pres">
      <dgm:prSet presAssocID="{43FFBBA8-21DD-4F3B-AB48-558824DF9257}" presName="EmptyPane1" presStyleCnt="0"/>
      <dgm:spPr/>
    </dgm:pt>
    <dgm:pt modelId="{ED9F08C1-7145-4591-BD90-4175C94D1597}" type="pres">
      <dgm:prSet presAssocID="{B1B3E8DE-AD4E-4842-8192-CC504DEC8AF9}" presName="spaceBetweenRectangles1" presStyleCnt="0"/>
      <dgm:spPr/>
    </dgm:pt>
    <dgm:pt modelId="{FFA860AC-EFC5-4D08-A313-D4CC5F5D59BE}" type="pres">
      <dgm:prSet presAssocID="{55B1A59E-7872-416F-AF50-CC0BD83EE3EC}" presName="composite1" presStyleCnt="0"/>
      <dgm:spPr/>
    </dgm:pt>
    <dgm:pt modelId="{AC923548-E78D-49B6-B1AC-7EC27F7A5E19}" type="pres">
      <dgm:prSet presAssocID="{55B1A59E-7872-416F-AF50-CC0BD83EE3EC}" presName="parent1" presStyleLbl="alignNode1" presStyleIdx="3" presStyleCnt="6">
        <dgm:presLayoutVars>
          <dgm:chMax val="1"/>
          <dgm:chPref val="1"/>
          <dgm:bulletEnabled val="1"/>
        </dgm:presLayoutVars>
      </dgm:prSet>
      <dgm:spPr/>
    </dgm:pt>
    <dgm:pt modelId="{E2C4E68E-58C6-430D-A4A7-1EA67CFA6AD4}" type="pres">
      <dgm:prSet presAssocID="{55B1A59E-7872-416F-AF50-CC0BD83EE3EC}" presName="Childtext1" presStyleLbl="revTx" presStyleIdx="3" presStyleCnt="6">
        <dgm:presLayoutVars>
          <dgm:bulletEnabled val="1"/>
        </dgm:presLayoutVars>
      </dgm:prSet>
      <dgm:spPr/>
    </dgm:pt>
    <dgm:pt modelId="{6F8F8CFF-2F17-4206-A122-061C918B1EF4}" type="pres">
      <dgm:prSet presAssocID="{55B1A59E-7872-416F-AF50-CC0BD83EE3EC}" presName="ConnectLine1" presStyleLbl="sibTrans1D1" presStyleIdx="3" presStyleCnt="6"/>
      <dgm:spPr>
        <a:noFill/>
        <a:ln w="12700" cap="rnd" cmpd="sng" algn="ctr">
          <a:solidFill>
            <a:schemeClr val="accent1">
              <a:shade val="90000"/>
              <a:hueOff val="267727"/>
              <a:satOff val="-5161"/>
              <a:lumOff val="16874"/>
              <a:alphaOff val="0"/>
            </a:schemeClr>
          </a:solidFill>
          <a:prstDash val="dash"/>
        </a:ln>
        <a:effectLst/>
      </dgm:spPr>
    </dgm:pt>
    <dgm:pt modelId="{FD41E8D7-D290-4D23-A215-30683337D5C7}" type="pres">
      <dgm:prSet presAssocID="{55B1A59E-7872-416F-AF50-CC0BD83EE3EC}" presName="ConnectLineEnd1" presStyleLbl="lnNode1" presStyleIdx="3" presStyleCnt="6"/>
      <dgm:spPr/>
    </dgm:pt>
    <dgm:pt modelId="{47AA5397-F7EE-4708-A313-52321EFAD544}" type="pres">
      <dgm:prSet presAssocID="{55B1A59E-7872-416F-AF50-CC0BD83EE3EC}" presName="EmptyPane1" presStyleCnt="0"/>
      <dgm:spPr/>
    </dgm:pt>
    <dgm:pt modelId="{267B5504-B042-493E-9FAA-826353D4EF21}" type="pres">
      <dgm:prSet presAssocID="{37E1853A-B3E0-462A-87A5-F2F71E7282C7}" presName="spaceBetweenRectangles1" presStyleCnt="0"/>
      <dgm:spPr/>
    </dgm:pt>
    <dgm:pt modelId="{16EBA40B-8F48-4971-92EA-9D02975B24C1}" type="pres">
      <dgm:prSet presAssocID="{67EB5330-814E-4888-8ADD-BF43F05C3A90}" presName="composite1" presStyleCnt="0"/>
      <dgm:spPr/>
    </dgm:pt>
    <dgm:pt modelId="{A0EC7EAA-BB39-47E9-82FE-F2625D109062}" type="pres">
      <dgm:prSet presAssocID="{67EB5330-814E-4888-8ADD-BF43F05C3A90}" presName="parent1" presStyleLbl="alignNode1" presStyleIdx="4" presStyleCnt="6">
        <dgm:presLayoutVars>
          <dgm:chMax val="1"/>
          <dgm:chPref val="1"/>
          <dgm:bulletEnabled val="1"/>
        </dgm:presLayoutVars>
      </dgm:prSet>
      <dgm:spPr/>
    </dgm:pt>
    <dgm:pt modelId="{02FC9E37-FEB3-45ED-B158-F2A3BB4E59E3}" type="pres">
      <dgm:prSet presAssocID="{67EB5330-814E-4888-8ADD-BF43F05C3A90}" presName="Childtext1" presStyleLbl="revTx" presStyleIdx="4" presStyleCnt="6">
        <dgm:presLayoutVars>
          <dgm:bulletEnabled val="1"/>
        </dgm:presLayoutVars>
      </dgm:prSet>
      <dgm:spPr/>
    </dgm:pt>
    <dgm:pt modelId="{AD44A897-AACD-4654-8CBE-5DED341F6D2D}" type="pres">
      <dgm:prSet presAssocID="{67EB5330-814E-4888-8ADD-BF43F05C3A90}" presName="ConnectLine1" presStyleLbl="sibTrans1D1" presStyleIdx="4" presStyleCnt="6"/>
      <dgm:spPr>
        <a:noFill/>
        <a:ln w="12700" cap="rnd" cmpd="sng" algn="ctr">
          <a:solidFill>
            <a:schemeClr val="accent1">
              <a:shade val="90000"/>
              <a:hueOff val="356969"/>
              <a:satOff val="-6882"/>
              <a:lumOff val="22499"/>
              <a:alphaOff val="0"/>
            </a:schemeClr>
          </a:solidFill>
          <a:prstDash val="dash"/>
        </a:ln>
        <a:effectLst/>
      </dgm:spPr>
    </dgm:pt>
    <dgm:pt modelId="{5785C254-0045-44F0-95E2-C901CD8DD4BA}" type="pres">
      <dgm:prSet presAssocID="{67EB5330-814E-4888-8ADD-BF43F05C3A90}" presName="ConnectLineEnd1" presStyleLbl="lnNode1" presStyleIdx="4" presStyleCnt="6"/>
      <dgm:spPr/>
    </dgm:pt>
    <dgm:pt modelId="{B8D27149-1C1C-4EA6-B975-A8A1B367D8AF}" type="pres">
      <dgm:prSet presAssocID="{67EB5330-814E-4888-8ADD-BF43F05C3A90}" presName="EmptyPane1" presStyleCnt="0"/>
      <dgm:spPr/>
    </dgm:pt>
    <dgm:pt modelId="{E1AAB631-6CEB-4670-BC42-487DC3409BE4}" type="pres">
      <dgm:prSet presAssocID="{4B643718-25BE-4365-A036-4381F369FCA1}" presName="spaceBetweenRectangles1" presStyleCnt="0"/>
      <dgm:spPr/>
    </dgm:pt>
    <dgm:pt modelId="{927E84C4-EC2B-484C-9464-FA7D25B07537}" type="pres">
      <dgm:prSet presAssocID="{36A6F5C9-4FDB-44EC-B8FC-81A0836032DE}" presName="composite1" presStyleCnt="0"/>
      <dgm:spPr/>
    </dgm:pt>
    <dgm:pt modelId="{AC554FF9-4409-4D3B-94EA-99384EBDF669}" type="pres">
      <dgm:prSet presAssocID="{36A6F5C9-4FDB-44EC-B8FC-81A0836032DE}" presName="parent1" presStyleLbl="alignNode1" presStyleIdx="5" presStyleCnt="6">
        <dgm:presLayoutVars>
          <dgm:chMax val="1"/>
          <dgm:chPref val="1"/>
          <dgm:bulletEnabled val="1"/>
        </dgm:presLayoutVars>
      </dgm:prSet>
      <dgm:spPr/>
    </dgm:pt>
    <dgm:pt modelId="{8FCF427C-24D8-4BF0-A24C-3B77E0FAEE13}" type="pres">
      <dgm:prSet presAssocID="{36A6F5C9-4FDB-44EC-B8FC-81A0836032DE}" presName="Childtext1" presStyleLbl="revTx" presStyleIdx="5" presStyleCnt="6">
        <dgm:presLayoutVars>
          <dgm:bulletEnabled val="1"/>
        </dgm:presLayoutVars>
      </dgm:prSet>
      <dgm:spPr/>
    </dgm:pt>
    <dgm:pt modelId="{50C84B8C-A21A-4719-A78E-4F899E06632C}" type="pres">
      <dgm:prSet presAssocID="{36A6F5C9-4FDB-44EC-B8FC-81A0836032DE}" presName="ConnectLine1" presStyleLbl="sibTrans1D1" presStyleIdx="5" presStyleCnt="6"/>
      <dgm:spPr>
        <a:noFill/>
        <a:ln w="12700" cap="rnd" cmpd="sng" algn="ctr">
          <a:solidFill>
            <a:schemeClr val="accent1">
              <a:shade val="90000"/>
              <a:hueOff val="446212"/>
              <a:satOff val="-8602"/>
              <a:lumOff val="28124"/>
              <a:alphaOff val="0"/>
            </a:schemeClr>
          </a:solidFill>
          <a:prstDash val="dash"/>
        </a:ln>
        <a:effectLst/>
      </dgm:spPr>
    </dgm:pt>
    <dgm:pt modelId="{D29A123F-A411-456E-81AA-DCA5D3F787E7}" type="pres">
      <dgm:prSet presAssocID="{36A6F5C9-4FDB-44EC-B8FC-81A0836032DE}" presName="ConnectLineEnd1" presStyleLbl="lnNode1" presStyleIdx="5" presStyleCnt="6"/>
      <dgm:spPr/>
    </dgm:pt>
    <dgm:pt modelId="{DCC6267C-2894-4BAF-ADBF-465271024546}" type="pres">
      <dgm:prSet presAssocID="{36A6F5C9-4FDB-44EC-B8FC-81A0836032DE}" presName="EmptyPane1" presStyleCnt="0"/>
      <dgm:spPr/>
    </dgm:pt>
  </dgm:ptLst>
  <dgm:cxnLst>
    <dgm:cxn modelId="{7A6F2212-BDFB-4D26-A352-705257F3153A}" type="presOf" srcId="{43FFBBA8-21DD-4F3B-AB48-558824DF9257}" destId="{12BF5512-CBAF-43F3-91C7-F8D882F41244}"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B831A81B-BEC8-435B-A88A-D66DA67B009D}" type="presOf" srcId="{27ECBEAB-DA5A-4360-80D5-6AEBE7EA9790}" destId="{F11038AE-9DA2-46CD-8854-64A47B2352CC}" srcOrd="0" destOrd="0" presId="urn:microsoft.com/office/officeart/2016/7/layout/RoundedRectangleTimeline"/>
    <dgm:cxn modelId="{4AA1141E-8B60-445F-B098-D33A31373E35}" srcId="{6A70FD8F-0050-42E3-8B3A-6ED7CFB9852E}" destId="{36A6F5C9-4FDB-44EC-B8FC-81A0836032DE}" srcOrd="5" destOrd="0" parTransId="{150B54E1-E73B-445C-A285-42FB6F6156A0}" sibTransId="{D2F2903B-3108-4272-B9E8-EA61A7CDCFCB}"/>
    <dgm:cxn modelId="{C9DB025E-714B-4AA2-9F29-6A08EEF72CA1}" type="presOf" srcId="{67EB5330-814E-4888-8ADD-BF43F05C3A90}" destId="{A0EC7EAA-BB39-47E9-82FE-F2625D109062}" srcOrd="0" destOrd="0" presId="urn:microsoft.com/office/officeart/2016/7/layout/RoundedRectangleTimeline"/>
    <dgm:cxn modelId="{1095C25E-F01C-4F03-B3F8-C6D83D70907D}" type="presOf" srcId="{36A6F5C9-4FDB-44EC-B8FC-81A0836032DE}" destId="{AC554FF9-4409-4D3B-94EA-99384EBDF669}" srcOrd="0" destOrd="0" presId="urn:microsoft.com/office/officeart/2016/7/layout/RoundedRectangleTimeline"/>
    <dgm:cxn modelId="{E514D481-A0A1-44DC-ACEC-D829141CACE9}" srcId="{6A70FD8F-0050-42E3-8B3A-6ED7CFB9852E}" destId="{55B1A59E-7872-416F-AF50-CC0BD83EE3EC}" srcOrd="3" destOrd="0" parTransId="{0A93DB09-922E-48F7-975F-CDE764CBDE2C}" sibTransId="{37E1853A-B3E0-462A-87A5-F2F71E7282C7}"/>
    <dgm:cxn modelId="{0D94E993-7DF2-40D8-9EA0-2EFE88F0AACA}" srcId="{6A70FD8F-0050-42E3-8B3A-6ED7CFB9852E}" destId="{2647EF3F-F3DA-4D30-983B-F02C0663C3E8}" srcOrd="1" destOrd="0" parTransId="{3B31F65B-9554-4421-A744-7C8E1F604532}" sibTransId="{43B5A859-5B55-4DF4-AA1D-A26B3B061AE1}"/>
    <dgm:cxn modelId="{F66A49D2-A25A-4084-96C1-59405A9109CA}" srcId="{6A70FD8F-0050-42E3-8B3A-6ED7CFB9852E}" destId="{43FFBBA8-21DD-4F3B-AB48-558824DF9257}" srcOrd="2" destOrd="0" parTransId="{23D6BB07-0139-4465-BA22-5D7C77F0CA18}" sibTransId="{B1B3E8DE-AD4E-4842-8192-CC504DEC8AF9}"/>
    <dgm:cxn modelId="{186CAFD8-E303-408D-AE8B-5FA26AA8AB4C}" srcId="{6A70FD8F-0050-42E3-8B3A-6ED7CFB9852E}" destId="{67EB5330-814E-4888-8ADD-BF43F05C3A90}" srcOrd="4" destOrd="0" parTransId="{3031727D-2307-476E-9C49-B7B1435B6A7A}" sibTransId="{4B643718-25BE-4365-A036-4381F369FCA1}"/>
    <dgm:cxn modelId="{6B9A34DB-3E15-45EC-B559-8551BD3949BD}" type="presOf" srcId="{2647EF3F-F3DA-4D30-983B-F02C0663C3E8}" destId="{5928EFF2-F3CB-4CFE-A96E-678DF7934287}" srcOrd="0" destOrd="0" presId="urn:microsoft.com/office/officeart/2016/7/layout/RoundedRectangleTimeline"/>
    <dgm:cxn modelId="{687939EB-6FFC-4DBA-9AE8-DACA8A7A333A}" srcId="{6A70FD8F-0050-42E3-8B3A-6ED7CFB9852E}" destId="{27ECBEAB-DA5A-4360-80D5-6AEBE7EA9790}" srcOrd="0" destOrd="0" parTransId="{14D1B413-5DB8-4259-A789-9909B58A2865}" sibTransId="{1EF0667F-82B2-4BD1-89E4-301CFEEB77AA}"/>
    <dgm:cxn modelId="{5FEF7EF9-AD2F-4CB2-86EA-5F704E405BB4}" type="presOf" srcId="{55B1A59E-7872-416F-AF50-CC0BD83EE3EC}" destId="{AC923548-E78D-49B6-B1AC-7EC27F7A5E19}" srcOrd="0" destOrd="0" presId="urn:microsoft.com/office/officeart/2016/7/layout/RoundedRectangleTimeline"/>
    <dgm:cxn modelId="{3C5596F8-CADA-460E-B3F3-2F71D3D3399F}" type="presParOf" srcId="{AB52B3CC-6563-466D-BFC3-9B6B5AFA0881}" destId="{0ED1F0B2-D928-4503-982B-FF0F57E2B108}" srcOrd="0" destOrd="0" presId="urn:microsoft.com/office/officeart/2016/7/layout/RoundedRectangleTimeline"/>
    <dgm:cxn modelId="{6B77E3FD-793D-4019-AC5B-98A18A23A6E6}" type="presParOf" srcId="{0ED1F0B2-D928-4503-982B-FF0F57E2B108}" destId="{F11038AE-9DA2-46CD-8854-64A47B2352CC}" srcOrd="0" destOrd="0" presId="urn:microsoft.com/office/officeart/2016/7/layout/RoundedRectangleTimeline"/>
    <dgm:cxn modelId="{30B28BCD-5DE9-43D8-BF96-C60EE7E93E0B}" type="presParOf" srcId="{0ED1F0B2-D928-4503-982B-FF0F57E2B108}" destId="{AC3EC9F3-C38D-44F6-A784-2D170E6F9BE0}" srcOrd="1" destOrd="0" presId="urn:microsoft.com/office/officeart/2016/7/layout/RoundedRectangleTimeline"/>
    <dgm:cxn modelId="{8864B227-EB64-404A-8825-C0E8469E84D5}" type="presParOf" srcId="{0ED1F0B2-D928-4503-982B-FF0F57E2B108}" destId="{6DB5753B-5242-4416-B6E5-F7851149238C}" srcOrd="2" destOrd="0" presId="urn:microsoft.com/office/officeart/2016/7/layout/RoundedRectangleTimeline"/>
    <dgm:cxn modelId="{703A7EA2-7C50-411C-930F-E2302D9D9812}" type="presParOf" srcId="{0ED1F0B2-D928-4503-982B-FF0F57E2B108}" destId="{93906847-CA50-4F81-99A9-CC8BBD4FB922}" srcOrd="3" destOrd="0" presId="urn:microsoft.com/office/officeart/2016/7/layout/RoundedRectangleTimeline"/>
    <dgm:cxn modelId="{D73BF24C-DF8A-4C56-BE13-6A69F2ABC8F6}" type="presParOf" srcId="{0ED1F0B2-D928-4503-982B-FF0F57E2B108}" destId="{04F61401-DEF0-4884-8926-35EBCC05C2ED}" srcOrd="4" destOrd="0" presId="urn:microsoft.com/office/officeart/2016/7/layout/RoundedRectangleTimeline"/>
    <dgm:cxn modelId="{1D91A8B5-7F58-4EE7-9941-AED1314A7877}" type="presParOf" srcId="{AB52B3CC-6563-466D-BFC3-9B6B5AFA0881}" destId="{89A0D0E1-11DC-4268-84BF-55C2F7C9EED1}" srcOrd="1" destOrd="0" presId="urn:microsoft.com/office/officeart/2016/7/layout/RoundedRectangleTimeline"/>
    <dgm:cxn modelId="{B6B7DDFA-E824-42DE-AA53-9CB35D606A99}" type="presParOf" srcId="{AB52B3CC-6563-466D-BFC3-9B6B5AFA0881}" destId="{0F190344-729D-4871-A892-E2C19A16BC90}" srcOrd="2" destOrd="0" presId="urn:microsoft.com/office/officeart/2016/7/layout/RoundedRectangleTimeline"/>
    <dgm:cxn modelId="{D335AE57-C24C-4DDF-A08E-797D9E9BF585}" type="presParOf" srcId="{0F190344-729D-4871-A892-E2C19A16BC90}" destId="{5928EFF2-F3CB-4CFE-A96E-678DF7934287}" srcOrd="0" destOrd="0" presId="urn:microsoft.com/office/officeart/2016/7/layout/RoundedRectangleTimeline"/>
    <dgm:cxn modelId="{60135E40-69C5-4736-9637-22EA0FBF4FBC}" type="presParOf" srcId="{0F190344-729D-4871-A892-E2C19A16BC90}" destId="{41770D74-C77B-4EDD-8144-E503A647F90B}" srcOrd="1" destOrd="0" presId="urn:microsoft.com/office/officeart/2016/7/layout/RoundedRectangleTimeline"/>
    <dgm:cxn modelId="{9D3AFC07-5E06-4288-80B4-9B9BBDD63D13}" type="presParOf" srcId="{0F190344-729D-4871-A892-E2C19A16BC90}" destId="{9424135D-D70D-47BA-A021-480EEC183BC3}" srcOrd="2" destOrd="0" presId="urn:microsoft.com/office/officeart/2016/7/layout/RoundedRectangleTimeline"/>
    <dgm:cxn modelId="{E012E00F-B0F3-4A1F-8FD3-D4D2649990EE}" type="presParOf" srcId="{0F190344-729D-4871-A892-E2C19A16BC90}" destId="{F75473A3-F62F-4822-91A8-26FC50B14241}" srcOrd="3" destOrd="0" presId="urn:microsoft.com/office/officeart/2016/7/layout/RoundedRectangleTimeline"/>
    <dgm:cxn modelId="{FDA14113-4D0B-4353-B234-6B8C66BE6CBE}" type="presParOf" srcId="{0F190344-729D-4871-A892-E2C19A16BC90}" destId="{52600980-B6AA-4ED7-8BEB-F883B4044FC3}" srcOrd="4" destOrd="0" presId="urn:microsoft.com/office/officeart/2016/7/layout/RoundedRectangleTimeline"/>
    <dgm:cxn modelId="{70E5AA69-9FA4-489B-B3BD-4B42E26C8477}" type="presParOf" srcId="{AB52B3CC-6563-466D-BFC3-9B6B5AFA0881}" destId="{D7012B9F-F9AF-403E-868C-D47CA27C5198}" srcOrd="3" destOrd="0" presId="urn:microsoft.com/office/officeart/2016/7/layout/RoundedRectangleTimeline"/>
    <dgm:cxn modelId="{C5324731-893F-4C54-BFA2-6C96E7D6BA73}" type="presParOf" srcId="{AB52B3CC-6563-466D-BFC3-9B6B5AFA0881}" destId="{6779CB7A-35B5-44B5-9DFF-E87F1B993625}" srcOrd="4" destOrd="0" presId="urn:microsoft.com/office/officeart/2016/7/layout/RoundedRectangleTimeline"/>
    <dgm:cxn modelId="{9294305F-FF10-41DC-8026-F0C3C009B035}" type="presParOf" srcId="{6779CB7A-35B5-44B5-9DFF-E87F1B993625}" destId="{12BF5512-CBAF-43F3-91C7-F8D882F41244}" srcOrd="0" destOrd="0" presId="urn:microsoft.com/office/officeart/2016/7/layout/RoundedRectangleTimeline"/>
    <dgm:cxn modelId="{923F574D-52F3-4B8B-94C4-775967C6E521}" type="presParOf" srcId="{6779CB7A-35B5-44B5-9DFF-E87F1B993625}" destId="{7E70880A-2916-43D5-A88A-E42F61BC020A}" srcOrd="1" destOrd="0" presId="urn:microsoft.com/office/officeart/2016/7/layout/RoundedRectangleTimeline"/>
    <dgm:cxn modelId="{411A9827-C6B7-49E5-B71B-124D2C1F5189}" type="presParOf" srcId="{6779CB7A-35B5-44B5-9DFF-E87F1B993625}" destId="{D2EE309A-75D8-4695-A9FE-6EB7F36CDCF4}" srcOrd="2" destOrd="0" presId="urn:microsoft.com/office/officeart/2016/7/layout/RoundedRectangleTimeline"/>
    <dgm:cxn modelId="{B4C3724B-849A-4F80-8698-31174C54CEA4}" type="presParOf" srcId="{6779CB7A-35B5-44B5-9DFF-E87F1B993625}" destId="{94FB0188-E55B-4468-9043-A98C2111248D}" srcOrd="3" destOrd="0" presId="urn:microsoft.com/office/officeart/2016/7/layout/RoundedRectangleTimeline"/>
    <dgm:cxn modelId="{F9FD942E-8605-4679-B705-37FF670D4B12}" type="presParOf" srcId="{6779CB7A-35B5-44B5-9DFF-E87F1B993625}" destId="{1CF4E967-DEA1-4FA6-A9DC-E4856095CBC2}" srcOrd="4" destOrd="0" presId="urn:microsoft.com/office/officeart/2016/7/layout/RoundedRectangleTimeline"/>
    <dgm:cxn modelId="{C75470E2-06B5-4485-9867-AE418295646F}" type="presParOf" srcId="{AB52B3CC-6563-466D-BFC3-9B6B5AFA0881}" destId="{ED9F08C1-7145-4591-BD90-4175C94D1597}" srcOrd="5" destOrd="0" presId="urn:microsoft.com/office/officeart/2016/7/layout/RoundedRectangleTimeline"/>
    <dgm:cxn modelId="{E27AF2C1-504F-40C2-9A5D-C9D0F1413766}" type="presParOf" srcId="{AB52B3CC-6563-466D-BFC3-9B6B5AFA0881}" destId="{FFA860AC-EFC5-4D08-A313-D4CC5F5D59BE}" srcOrd="6" destOrd="0" presId="urn:microsoft.com/office/officeart/2016/7/layout/RoundedRectangleTimeline"/>
    <dgm:cxn modelId="{04BC7F58-FFB1-43FF-9AE8-07AD3FEA6E4D}" type="presParOf" srcId="{FFA860AC-EFC5-4D08-A313-D4CC5F5D59BE}" destId="{AC923548-E78D-49B6-B1AC-7EC27F7A5E19}" srcOrd="0" destOrd="0" presId="urn:microsoft.com/office/officeart/2016/7/layout/RoundedRectangleTimeline"/>
    <dgm:cxn modelId="{E88C4354-C023-4F1C-853C-81607E174866}" type="presParOf" srcId="{FFA860AC-EFC5-4D08-A313-D4CC5F5D59BE}" destId="{E2C4E68E-58C6-430D-A4A7-1EA67CFA6AD4}" srcOrd="1" destOrd="0" presId="urn:microsoft.com/office/officeart/2016/7/layout/RoundedRectangleTimeline"/>
    <dgm:cxn modelId="{871D5941-A320-4865-BF09-19D68940F397}" type="presParOf" srcId="{FFA860AC-EFC5-4D08-A313-D4CC5F5D59BE}" destId="{6F8F8CFF-2F17-4206-A122-061C918B1EF4}" srcOrd="2" destOrd="0" presId="urn:microsoft.com/office/officeart/2016/7/layout/RoundedRectangleTimeline"/>
    <dgm:cxn modelId="{9FA2ACA6-1A14-4E46-9199-427BF90E259A}" type="presParOf" srcId="{FFA860AC-EFC5-4D08-A313-D4CC5F5D59BE}" destId="{FD41E8D7-D290-4D23-A215-30683337D5C7}" srcOrd="3" destOrd="0" presId="urn:microsoft.com/office/officeart/2016/7/layout/RoundedRectangleTimeline"/>
    <dgm:cxn modelId="{2A3F3EA7-D7D4-4B0D-9957-8568A1B5E503}" type="presParOf" srcId="{FFA860AC-EFC5-4D08-A313-D4CC5F5D59BE}" destId="{47AA5397-F7EE-4708-A313-52321EFAD544}" srcOrd="4" destOrd="0" presId="urn:microsoft.com/office/officeart/2016/7/layout/RoundedRectangleTimeline"/>
    <dgm:cxn modelId="{CE563261-2524-465E-ABA5-0B8F9A3779C3}" type="presParOf" srcId="{AB52B3CC-6563-466D-BFC3-9B6B5AFA0881}" destId="{267B5504-B042-493E-9FAA-826353D4EF21}" srcOrd="7" destOrd="0" presId="urn:microsoft.com/office/officeart/2016/7/layout/RoundedRectangleTimeline"/>
    <dgm:cxn modelId="{433A1D63-B7DA-485C-960D-74FDA872BE10}" type="presParOf" srcId="{AB52B3CC-6563-466D-BFC3-9B6B5AFA0881}" destId="{16EBA40B-8F48-4971-92EA-9D02975B24C1}" srcOrd="8" destOrd="0" presId="urn:microsoft.com/office/officeart/2016/7/layout/RoundedRectangleTimeline"/>
    <dgm:cxn modelId="{2D5333BC-2FE9-4B43-992A-C95B7DCAA5AF}" type="presParOf" srcId="{16EBA40B-8F48-4971-92EA-9D02975B24C1}" destId="{A0EC7EAA-BB39-47E9-82FE-F2625D109062}" srcOrd="0" destOrd="0" presId="urn:microsoft.com/office/officeart/2016/7/layout/RoundedRectangleTimeline"/>
    <dgm:cxn modelId="{F96190C2-AAE1-46B6-A924-CB25E482376A}" type="presParOf" srcId="{16EBA40B-8F48-4971-92EA-9D02975B24C1}" destId="{02FC9E37-FEB3-45ED-B158-F2A3BB4E59E3}" srcOrd="1" destOrd="0" presId="urn:microsoft.com/office/officeart/2016/7/layout/RoundedRectangleTimeline"/>
    <dgm:cxn modelId="{D863A795-8044-46F2-88D1-C59762CC473F}" type="presParOf" srcId="{16EBA40B-8F48-4971-92EA-9D02975B24C1}" destId="{AD44A897-AACD-4654-8CBE-5DED341F6D2D}" srcOrd="2" destOrd="0" presId="urn:microsoft.com/office/officeart/2016/7/layout/RoundedRectangleTimeline"/>
    <dgm:cxn modelId="{DA1817AA-EF9B-48F2-898D-352CF0602C6D}" type="presParOf" srcId="{16EBA40B-8F48-4971-92EA-9D02975B24C1}" destId="{5785C254-0045-44F0-95E2-C901CD8DD4BA}" srcOrd="3" destOrd="0" presId="urn:microsoft.com/office/officeart/2016/7/layout/RoundedRectangleTimeline"/>
    <dgm:cxn modelId="{A122002F-820D-4927-BEF2-E812F1368A5C}" type="presParOf" srcId="{16EBA40B-8F48-4971-92EA-9D02975B24C1}" destId="{B8D27149-1C1C-4EA6-B975-A8A1B367D8AF}" srcOrd="4" destOrd="0" presId="urn:microsoft.com/office/officeart/2016/7/layout/RoundedRectangleTimeline"/>
    <dgm:cxn modelId="{2F0A0E44-4E55-4CCE-9A57-07A18100E3B3}" type="presParOf" srcId="{AB52B3CC-6563-466D-BFC3-9B6B5AFA0881}" destId="{E1AAB631-6CEB-4670-BC42-487DC3409BE4}" srcOrd="9" destOrd="0" presId="urn:microsoft.com/office/officeart/2016/7/layout/RoundedRectangleTimeline"/>
    <dgm:cxn modelId="{B7958C71-8E23-49F7-9BCA-2BE7CFB09FC4}" type="presParOf" srcId="{AB52B3CC-6563-466D-BFC3-9B6B5AFA0881}" destId="{927E84C4-EC2B-484C-9464-FA7D25B07537}" srcOrd="10" destOrd="0" presId="urn:microsoft.com/office/officeart/2016/7/layout/RoundedRectangleTimeline"/>
    <dgm:cxn modelId="{D5654469-939F-417B-8CE6-7181A7208113}" type="presParOf" srcId="{927E84C4-EC2B-484C-9464-FA7D25B07537}" destId="{AC554FF9-4409-4D3B-94EA-99384EBDF669}" srcOrd="0" destOrd="0" presId="urn:microsoft.com/office/officeart/2016/7/layout/RoundedRectangleTimeline"/>
    <dgm:cxn modelId="{BA9F2FDC-08A7-4587-BDC4-E574BB2EC1E7}" type="presParOf" srcId="{927E84C4-EC2B-484C-9464-FA7D25B07537}" destId="{8FCF427C-24D8-4BF0-A24C-3B77E0FAEE13}" srcOrd="1" destOrd="0" presId="urn:microsoft.com/office/officeart/2016/7/layout/RoundedRectangleTimeline"/>
    <dgm:cxn modelId="{C5F2A893-2DC2-4E36-B5EA-D56993E1C796}" type="presParOf" srcId="{927E84C4-EC2B-484C-9464-FA7D25B07537}" destId="{50C84B8C-A21A-4719-A78E-4F899E06632C}" srcOrd="2" destOrd="0" presId="urn:microsoft.com/office/officeart/2016/7/layout/RoundedRectangleTimeline"/>
    <dgm:cxn modelId="{1D230EF5-EA1E-4142-BCD8-4959F6D3D412}" type="presParOf" srcId="{927E84C4-EC2B-484C-9464-FA7D25B07537}" destId="{D29A123F-A411-456E-81AA-DCA5D3F787E7}" srcOrd="3" destOrd="0" presId="urn:microsoft.com/office/officeart/2016/7/layout/RoundedRectangleTimeline"/>
    <dgm:cxn modelId="{15B4B373-9B87-45C4-9240-6E0999D43E27}" type="presParOf" srcId="{927E84C4-EC2B-484C-9464-FA7D25B07537}" destId="{DCC6267C-2894-4BAF-ADBF-465271024546}"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038AE-9DA2-46CD-8854-64A47B2352CC}">
      <dsp:nvSpPr>
        <dsp:cNvPr id="0" name=""/>
        <dsp:cNvSpPr/>
      </dsp:nvSpPr>
      <dsp:spPr>
        <a:xfrm rot="16200000">
          <a:off x="1131574" y="1644445"/>
          <a:ext cx="494338" cy="1654492"/>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Background</a:t>
          </a:r>
        </a:p>
      </dsp:txBody>
      <dsp:txXfrm rot="5400000">
        <a:off x="575629" y="2248654"/>
        <a:ext cx="1630360" cy="446074"/>
      </dsp:txXfrm>
    </dsp:sp>
    <dsp:sp modelId="{AC3EC9F3-C38D-44F6-A784-2D170E6F9BE0}">
      <dsp:nvSpPr>
        <dsp:cNvPr id="0" name=""/>
        <dsp:cNvSpPr/>
      </dsp:nvSpPr>
      <dsp:spPr>
        <a:xfrm>
          <a:off x="0"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DB5753B-5242-4416-B6E5-F7851149238C}">
      <dsp:nvSpPr>
        <dsp:cNvPr id="0" name=""/>
        <dsp:cNvSpPr/>
      </dsp:nvSpPr>
      <dsp:spPr>
        <a:xfrm>
          <a:off x="1378743" y="1829052"/>
          <a:ext cx="0" cy="395470"/>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3906847-CA50-4F81-99A9-CC8BBD4FB922}">
      <dsp:nvSpPr>
        <dsp:cNvPr id="0" name=""/>
        <dsp:cNvSpPr/>
      </dsp:nvSpPr>
      <dsp:spPr>
        <a:xfrm>
          <a:off x="1329309" y="1730184"/>
          <a:ext cx="98867" cy="9886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8EFF2-F3CB-4CFE-A96E-678DF7934287}">
      <dsp:nvSpPr>
        <dsp:cNvPr id="0" name=""/>
        <dsp:cNvSpPr/>
      </dsp:nvSpPr>
      <dsp:spPr>
        <a:xfrm>
          <a:off x="2205990" y="2224522"/>
          <a:ext cx="1654492" cy="494338"/>
        </a:xfrm>
        <a:prstGeom prst="rect">
          <a:avLst/>
        </a:prstGeom>
        <a:solidFill>
          <a:schemeClr val="accent1">
            <a:shade val="80000"/>
            <a:hueOff val="89238"/>
            <a:satOff val="-1812"/>
            <a:lumOff val="6135"/>
            <a:alphaOff val="0"/>
          </a:schemeClr>
        </a:solidFill>
        <a:ln w="22225" cap="rnd" cmpd="sng" algn="ctr">
          <a:solidFill>
            <a:schemeClr val="accent1">
              <a:shade val="80000"/>
              <a:hueOff val="89238"/>
              <a:satOff val="-1812"/>
              <a:lumOff val="61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Bcvbcbv</a:t>
          </a:r>
          <a:endParaRPr lang="en-US" sz="1500" kern="1200" dirty="0"/>
        </a:p>
      </dsp:txBody>
      <dsp:txXfrm>
        <a:off x="2205990" y="2224522"/>
        <a:ext cx="1654492" cy="494338"/>
      </dsp:txXfrm>
    </dsp:sp>
    <dsp:sp modelId="{41770D74-C77B-4EDD-8144-E503A647F90B}">
      <dsp:nvSpPr>
        <dsp:cNvPr id="0" name=""/>
        <dsp:cNvSpPr/>
      </dsp:nvSpPr>
      <dsp:spPr>
        <a:xfrm>
          <a:off x="165449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9424135D-D70D-47BA-A021-480EEC183BC3}">
      <dsp:nvSpPr>
        <dsp:cNvPr id="0" name=""/>
        <dsp:cNvSpPr/>
      </dsp:nvSpPr>
      <dsp:spPr>
        <a:xfrm>
          <a:off x="3033236" y="2718861"/>
          <a:ext cx="0" cy="395470"/>
        </a:xfrm>
        <a:prstGeom prst="line">
          <a:avLst/>
        </a:prstGeom>
        <a:noFill/>
        <a:ln w="12700" cap="rnd" cmpd="sng" algn="ctr">
          <a:solidFill>
            <a:schemeClr val="accent1">
              <a:shade val="90000"/>
              <a:hueOff val="89242"/>
              <a:satOff val="-1720"/>
              <a:lumOff val="5625"/>
              <a:alphaOff val="0"/>
            </a:schemeClr>
          </a:solidFill>
          <a:prstDash val="dash"/>
        </a:ln>
        <a:effectLst/>
      </dsp:spPr>
      <dsp:style>
        <a:lnRef idx="1">
          <a:scrgbClr r="0" g="0" b="0"/>
        </a:lnRef>
        <a:fillRef idx="0">
          <a:scrgbClr r="0" g="0" b="0"/>
        </a:fillRef>
        <a:effectRef idx="0">
          <a:scrgbClr r="0" g="0" b="0"/>
        </a:effectRef>
        <a:fontRef idx="minor"/>
      </dsp:style>
    </dsp:sp>
    <dsp:sp modelId="{F75473A3-F62F-4822-91A8-26FC50B14241}">
      <dsp:nvSpPr>
        <dsp:cNvPr id="0" name=""/>
        <dsp:cNvSpPr/>
      </dsp:nvSpPr>
      <dsp:spPr>
        <a:xfrm>
          <a:off x="2983802" y="3114331"/>
          <a:ext cx="98867" cy="98867"/>
        </a:xfrm>
        <a:prstGeom prst="ellipse">
          <a:avLst/>
        </a:prstGeom>
        <a:solidFill>
          <a:schemeClr val="accent1">
            <a:shade val="80000"/>
            <a:hueOff val="89238"/>
            <a:satOff val="-1812"/>
            <a:lumOff val="61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F5512-CBAF-43F3-91C7-F8D882F41244}">
      <dsp:nvSpPr>
        <dsp:cNvPr id="0" name=""/>
        <dsp:cNvSpPr/>
      </dsp:nvSpPr>
      <dsp:spPr>
        <a:xfrm>
          <a:off x="3860482" y="2224522"/>
          <a:ext cx="1654492" cy="494338"/>
        </a:xfrm>
        <a:prstGeom prst="rect">
          <a:avLst/>
        </a:prstGeom>
        <a:solidFill>
          <a:schemeClr val="accent1">
            <a:shade val="80000"/>
            <a:hueOff val="178477"/>
            <a:satOff val="-3623"/>
            <a:lumOff val="12271"/>
            <a:alphaOff val="0"/>
          </a:schemeClr>
        </a:solidFill>
        <a:ln w="22225" cap="rnd" cmpd="sng" algn="ctr">
          <a:solidFill>
            <a:schemeClr val="accent1">
              <a:shade val="80000"/>
              <a:hueOff val="178477"/>
              <a:satOff val="-3623"/>
              <a:lumOff val="1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Bcvbcv</a:t>
          </a:r>
          <a:endParaRPr lang="en-US" sz="1500" kern="1200" dirty="0"/>
        </a:p>
      </dsp:txBody>
      <dsp:txXfrm>
        <a:off x="3860482" y="2224522"/>
        <a:ext cx="1654492" cy="494338"/>
      </dsp:txXfrm>
    </dsp:sp>
    <dsp:sp modelId="{7E70880A-2916-43D5-A88A-E42F61BC020A}">
      <dsp:nvSpPr>
        <dsp:cNvPr id="0" name=""/>
        <dsp:cNvSpPr/>
      </dsp:nvSpPr>
      <dsp:spPr>
        <a:xfrm>
          <a:off x="3308985"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D2EE309A-75D8-4695-A9FE-6EB7F36CDCF4}">
      <dsp:nvSpPr>
        <dsp:cNvPr id="0" name=""/>
        <dsp:cNvSpPr/>
      </dsp:nvSpPr>
      <dsp:spPr>
        <a:xfrm>
          <a:off x="4687728" y="1829052"/>
          <a:ext cx="0" cy="395470"/>
        </a:xfrm>
        <a:prstGeom prst="line">
          <a:avLst/>
        </a:prstGeom>
        <a:noFill/>
        <a:ln w="12700" cap="rnd" cmpd="sng" algn="ctr">
          <a:solidFill>
            <a:schemeClr val="accent1">
              <a:shade val="90000"/>
              <a:hueOff val="178485"/>
              <a:satOff val="-3441"/>
              <a:lumOff val="11250"/>
              <a:alphaOff val="0"/>
            </a:schemeClr>
          </a:solidFill>
          <a:prstDash val="dash"/>
        </a:ln>
        <a:effectLst/>
      </dsp:spPr>
      <dsp:style>
        <a:lnRef idx="1">
          <a:scrgbClr r="0" g="0" b="0"/>
        </a:lnRef>
        <a:fillRef idx="0">
          <a:scrgbClr r="0" g="0" b="0"/>
        </a:fillRef>
        <a:effectRef idx="0">
          <a:scrgbClr r="0" g="0" b="0"/>
        </a:effectRef>
        <a:fontRef idx="minor"/>
      </dsp:style>
    </dsp:sp>
    <dsp:sp modelId="{94FB0188-E55B-4468-9043-A98C2111248D}">
      <dsp:nvSpPr>
        <dsp:cNvPr id="0" name=""/>
        <dsp:cNvSpPr/>
      </dsp:nvSpPr>
      <dsp:spPr>
        <a:xfrm>
          <a:off x="4638294" y="1730184"/>
          <a:ext cx="98867" cy="98867"/>
        </a:xfrm>
        <a:prstGeom prst="ellipse">
          <a:avLst/>
        </a:prstGeom>
        <a:solidFill>
          <a:schemeClr val="accent1">
            <a:shade val="80000"/>
            <a:hueOff val="178477"/>
            <a:satOff val="-3623"/>
            <a:lumOff val="122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23548-E78D-49B6-B1AC-7EC27F7A5E19}">
      <dsp:nvSpPr>
        <dsp:cNvPr id="0" name=""/>
        <dsp:cNvSpPr/>
      </dsp:nvSpPr>
      <dsp:spPr>
        <a:xfrm>
          <a:off x="5514975" y="2224522"/>
          <a:ext cx="1654492" cy="494338"/>
        </a:xfrm>
        <a:prstGeom prst="rect">
          <a:avLst/>
        </a:prstGeom>
        <a:solidFill>
          <a:schemeClr val="accent1">
            <a:shade val="80000"/>
            <a:hueOff val="267715"/>
            <a:satOff val="-5435"/>
            <a:lumOff val="18406"/>
            <a:alphaOff val="0"/>
          </a:schemeClr>
        </a:solidFill>
        <a:ln w="22225" cap="rnd" cmpd="sng" algn="ctr">
          <a:solidFill>
            <a:schemeClr val="accent1">
              <a:shade val="80000"/>
              <a:hueOff val="267715"/>
              <a:satOff val="-5435"/>
              <a:lumOff val="184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a:t>
          </a:r>
          <a:endParaRPr lang="en-US" sz="1500" kern="1200" dirty="0"/>
        </a:p>
      </dsp:txBody>
      <dsp:txXfrm>
        <a:off x="5514975" y="2224522"/>
        <a:ext cx="1654492" cy="494338"/>
      </dsp:txXfrm>
    </dsp:sp>
    <dsp:sp modelId="{E2C4E68E-58C6-430D-A4A7-1EA67CFA6AD4}">
      <dsp:nvSpPr>
        <dsp:cNvPr id="0" name=""/>
        <dsp:cNvSpPr/>
      </dsp:nvSpPr>
      <dsp:spPr>
        <a:xfrm>
          <a:off x="4963477"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F8F8CFF-2F17-4206-A122-061C918B1EF4}">
      <dsp:nvSpPr>
        <dsp:cNvPr id="0" name=""/>
        <dsp:cNvSpPr/>
      </dsp:nvSpPr>
      <dsp:spPr>
        <a:xfrm>
          <a:off x="6342221" y="2718861"/>
          <a:ext cx="0" cy="395470"/>
        </a:xfrm>
        <a:prstGeom prst="line">
          <a:avLst/>
        </a:prstGeom>
        <a:noFill/>
        <a:ln w="12700" cap="rnd" cmpd="sng" algn="ctr">
          <a:solidFill>
            <a:schemeClr val="accent1">
              <a:shade val="90000"/>
              <a:hueOff val="267727"/>
              <a:satOff val="-5161"/>
              <a:lumOff val="16874"/>
              <a:alphaOff val="0"/>
            </a:schemeClr>
          </a:solidFill>
          <a:prstDash val="dash"/>
        </a:ln>
        <a:effectLst/>
      </dsp:spPr>
      <dsp:style>
        <a:lnRef idx="1">
          <a:scrgbClr r="0" g="0" b="0"/>
        </a:lnRef>
        <a:fillRef idx="0">
          <a:scrgbClr r="0" g="0" b="0"/>
        </a:fillRef>
        <a:effectRef idx="0">
          <a:scrgbClr r="0" g="0" b="0"/>
        </a:effectRef>
        <a:fontRef idx="minor"/>
      </dsp:style>
    </dsp:sp>
    <dsp:sp modelId="{FD41E8D7-D290-4D23-A215-30683337D5C7}">
      <dsp:nvSpPr>
        <dsp:cNvPr id="0" name=""/>
        <dsp:cNvSpPr/>
      </dsp:nvSpPr>
      <dsp:spPr>
        <a:xfrm>
          <a:off x="6292787" y="3114331"/>
          <a:ext cx="98867" cy="98867"/>
        </a:xfrm>
        <a:prstGeom prst="ellipse">
          <a:avLst/>
        </a:prstGeom>
        <a:solidFill>
          <a:schemeClr val="accent1">
            <a:shade val="80000"/>
            <a:hueOff val="267715"/>
            <a:satOff val="-5435"/>
            <a:lumOff val="184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C7EAA-BB39-47E9-82FE-F2625D109062}">
      <dsp:nvSpPr>
        <dsp:cNvPr id="0" name=""/>
        <dsp:cNvSpPr/>
      </dsp:nvSpPr>
      <dsp:spPr>
        <a:xfrm>
          <a:off x="7169467" y="2224522"/>
          <a:ext cx="1654492" cy="494338"/>
        </a:xfrm>
        <a:prstGeom prst="rect">
          <a:avLst/>
        </a:prstGeom>
        <a:solidFill>
          <a:schemeClr val="accent1">
            <a:shade val="80000"/>
            <a:hueOff val="356953"/>
            <a:satOff val="-7246"/>
            <a:lumOff val="24542"/>
            <a:alphaOff val="0"/>
          </a:schemeClr>
        </a:solidFill>
        <a:ln w="22225" cap="rnd" cmpd="sng" algn="ctr">
          <a:solidFill>
            <a:schemeClr val="accent1">
              <a:shade val="80000"/>
              <a:hueOff val="356953"/>
              <a:satOff val="-7246"/>
              <a:lumOff val="245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Bcvcbvc</a:t>
          </a:r>
          <a:endParaRPr lang="en-US" sz="1500" kern="1200" dirty="0"/>
        </a:p>
      </dsp:txBody>
      <dsp:txXfrm>
        <a:off x="7169467" y="2224522"/>
        <a:ext cx="1654492" cy="494338"/>
      </dsp:txXfrm>
    </dsp:sp>
    <dsp:sp modelId="{02FC9E37-FEB3-45ED-B158-F2A3BB4E59E3}">
      <dsp:nvSpPr>
        <dsp:cNvPr id="0" name=""/>
        <dsp:cNvSpPr/>
      </dsp:nvSpPr>
      <dsp:spPr>
        <a:xfrm>
          <a:off x="6617969"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AD44A897-AACD-4654-8CBE-5DED341F6D2D}">
      <dsp:nvSpPr>
        <dsp:cNvPr id="0" name=""/>
        <dsp:cNvSpPr/>
      </dsp:nvSpPr>
      <dsp:spPr>
        <a:xfrm>
          <a:off x="7996713" y="1829052"/>
          <a:ext cx="0" cy="395470"/>
        </a:xfrm>
        <a:prstGeom prst="line">
          <a:avLst/>
        </a:prstGeom>
        <a:noFill/>
        <a:ln w="12700" cap="rnd" cmpd="sng" algn="ctr">
          <a:solidFill>
            <a:schemeClr val="accent1">
              <a:shade val="90000"/>
              <a:hueOff val="356969"/>
              <a:satOff val="-6882"/>
              <a:lumOff val="22499"/>
              <a:alphaOff val="0"/>
            </a:schemeClr>
          </a:solidFill>
          <a:prstDash val="dash"/>
        </a:ln>
        <a:effectLst/>
      </dsp:spPr>
      <dsp:style>
        <a:lnRef idx="1">
          <a:scrgbClr r="0" g="0" b="0"/>
        </a:lnRef>
        <a:fillRef idx="0">
          <a:scrgbClr r="0" g="0" b="0"/>
        </a:fillRef>
        <a:effectRef idx="0">
          <a:scrgbClr r="0" g="0" b="0"/>
        </a:effectRef>
        <a:fontRef idx="minor"/>
      </dsp:style>
    </dsp:sp>
    <dsp:sp modelId="{5785C254-0045-44F0-95E2-C901CD8DD4BA}">
      <dsp:nvSpPr>
        <dsp:cNvPr id="0" name=""/>
        <dsp:cNvSpPr/>
      </dsp:nvSpPr>
      <dsp:spPr>
        <a:xfrm>
          <a:off x="7947279" y="1730184"/>
          <a:ext cx="98867" cy="98867"/>
        </a:xfrm>
        <a:prstGeom prst="ellipse">
          <a:avLst/>
        </a:prstGeom>
        <a:solidFill>
          <a:schemeClr val="accent1">
            <a:shade val="80000"/>
            <a:hueOff val="356953"/>
            <a:satOff val="-7246"/>
            <a:lumOff val="2454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54FF9-4409-4D3B-94EA-99384EBDF669}">
      <dsp:nvSpPr>
        <dsp:cNvPr id="0" name=""/>
        <dsp:cNvSpPr/>
      </dsp:nvSpPr>
      <dsp:spPr>
        <a:xfrm rot="5400000">
          <a:off x="9404037" y="1644445"/>
          <a:ext cx="494338" cy="1654492"/>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cbvbcb</a:t>
          </a:r>
          <a:endParaRPr lang="en-US" sz="1500" kern="1200" dirty="0"/>
        </a:p>
      </dsp:txBody>
      <dsp:txXfrm rot="-5400000">
        <a:off x="8823960" y="2248654"/>
        <a:ext cx="1630360" cy="446074"/>
      </dsp:txXfrm>
    </dsp:sp>
    <dsp:sp modelId="{8FCF427C-24D8-4BF0-A24C-3B77E0FAEE13}">
      <dsp:nvSpPr>
        <dsp:cNvPr id="0" name=""/>
        <dsp:cNvSpPr/>
      </dsp:nvSpPr>
      <dsp:spPr>
        <a:xfrm>
          <a:off x="827246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50C84B8C-A21A-4719-A78E-4F899E06632C}">
      <dsp:nvSpPr>
        <dsp:cNvPr id="0" name=""/>
        <dsp:cNvSpPr/>
      </dsp:nvSpPr>
      <dsp:spPr>
        <a:xfrm>
          <a:off x="9651206" y="2718861"/>
          <a:ext cx="0" cy="395470"/>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29A123F-A411-456E-81AA-DCA5D3F787E7}">
      <dsp:nvSpPr>
        <dsp:cNvPr id="0" name=""/>
        <dsp:cNvSpPr/>
      </dsp:nvSpPr>
      <dsp:spPr>
        <a:xfrm>
          <a:off x="9601772" y="3114331"/>
          <a:ext cx="98867" cy="9886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3F861-AFBE-4F62-8C02-F695CA32B5EA}" type="datetimeFigureOut">
              <a:rPr lang="en-US" smtClean="0"/>
              <a:t>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7BE7F-BC35-4461-B4E2-8102115FC3EE}" type="slidenum">
              <a:rPr lang="en-US" smtClean="0"/>
              <a:t>‹#›</a:t>
            </a:fld>
            <a:endParaRPr lang="en-US"/>
          </a:p>
        </p:txBody>
      </p:sp>
    </p:spTree>
    <p:extLst>
      <p:ext uri="{BB962C8B-B14F-4D97-AF65-F5344CB8AC3E}">
        <p14:creationId xmlns:p14="http://schemas.microsoft.com/office/powerpoint/2010/main" val="102027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2</a:t>
            </a:fld>
            <a:endParaRPr lang="en-US"/>
          </a:p>
        </p:txBody>
      </p:sp>
    </p:spTree>
    <p:extLst>
      <p:ext uri="{BB962C8B-B14F-4D97-AF65-F5344CB8AC3E}">
        <p14:creationId xmlns:p14="http://schemas.microsoft.com/office/powerpoint/2010/main" val="367609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3</a:t>
            </a:fld>
            <a:endParaRPr lang="en-US"/>
          </a:p>
        </p:txBody>
      </p:sp>
    </p:spTree>
    <p:extLst>
      <p:ext uri="{BB962C8B-B14F-4D97-AF65-F5344CB8AC3E}">
        <p14:creationId xmlns:p14="http://schemas.microsoft.com/office/powerpoint/2010/main" val="2655867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in 3D</a:t>
            </a:r>
          </a:p>
        </p:txBody>
      </p:sp>
      <p:sp>
        <p:nvSpPr>
          <p:cNvPr id="4" name="Slide Number Placeholder 3"/>
          <p:cNvSpPr>
            <a:spLocks noGrp="1"/>
          </p:cNvSpPr>
          <p:nvPr>
            <p:ph type="sldNum" sz="quarter" idx="5"/>
          </p:nvPr>
        </p:nvSpPr>
        <p:spPr/>
        <p:txBody>
          <a:bodyPr/>
          <a:lstStyle/>
          <a:p>
            <a:fld id="{E817BE7F-BC35-4461-B4E2-8102115FC3EE}" type="slidenum">
              <a:rPr lang="en-US" smtClean="0"/>
              <a:t>4</a:t>
            </a:fld>
            <a:endParaRPr lang="en-US"/>
          </a:p>
        </p:txBody>
      </p:sp>
    </p:spTree>
    <p:extLst>
      <p:ext uri="{BB962C8B-B14F-4D97-AF65-F5344CB8AC3E}">
        <p14:creationId xmlns:p14="http://schemas.microsoft.com/office/powerpoint/2010/main" val="186760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5</a:t>
            </a:fld>
            <a:endParaRPr lang="en-US"/>
          </a:p>
        </p:txBody>
      </p:sp>
    </p:spTree>
    <p:extLst>
      <p:ext uri="{BB962C8B-B14F-4D97-AF65-F5344CB8AC3E}">
        <p14:creationId xmlns:p14="http://schemas.microsoft.com/office/powerpoint/2010/main" val="21135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6</a:t>
            </a:fld>
            <a:endParaRPr lang="en-US"/>
          </a:p>
        </p:txBody>
      </p:sp>
    </p:spTree>
    <p:extLst>
      <p:ext uri="{BB962C8B-B14F-4D97-AF65-F5344CB8AC3E}">
        <p14:creationId xmlns:p14="http://schemas.microsoft.com/office/powerpoint/2010/main" val="88931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7</a:t>
            </a:fld>
            <a:endParaRPr lang="en-US"/>
          </a:p>
        </p:txBody>
      </p:sp>
    </p:spTree>
    <p:extLst>
      <p:ext uri="{BB962C8B-B14F-4D97-AF65-F5344CB8AC3E}">
        <p14:creationId xmlns:p14="http://schemas.microsoft.com/office/powerpoint/2010/main" val="389740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8</a:t>
            </a:fld>
            <a:endParaRPr lang="en-US"/>
          </a:p>
        </p:txBody>
      </p:sp>
    </p:spTree>
    <p:extLst>
      <p:ext uri="{BB962C8B-B14F-4D97-AF65-F5344CB8AC3E}">
        <p14:creationId xmlns:p14="http://schemas.microsoft.com/office/powerpoint/2010/main" val="275639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pam.ucla.edu/programs/long-programs/multiscale-geometry-and-analysis-in-high-dimens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22143"/>
            <a:ext cx="11260667" cy="2170189"/>
          </a:xfrm>
          <a:prstGeom prst="rect">
            <a:avLst/>
          </a:prstGeom>
        </p:spPr>
      </p:pic>
      <p:sp>
        <p:nvSpPr>
          <p:cNvPr id="11" name="Content Placeholder 2">
            <a:extLst>
              <a:ext uri="{FF2B5EF4-FFF2-40B4-BE49-F238E27FC236}">
                <a16:creationId xmlns:a16="http://schemas.microsoft.com/office/drawing/2014/main" id="{53E00F0B-B9BB-4133-A176-5497A2BC648F}"/>
              </a:ext>
            </a:extLst>
          </p:cNvPr>
          <p:cNvSpPr txBox="1">
            <a:spLocks/>
          </p:cNvSpPr>
          <p:nvPr/>
        </p:nvSpPr>
        <p:spPr>
          <a:xfrm>
            <a:off x="1582043" y="1739936"/>
            <a:ext cx="8534400" cy="133773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000" b="1" dirty="0">
                <a:solidFill>
                  <a:schemeClr val="tx1"/>
                </a:solidFill>
              </a:rPr>
              <a:t>Geometric Analysis Based Algorithms </a:t>
            </a:r>
            <a:br>
              <a:rPr lang="en-US" sz="2000" b="1" dirty="0">
                <a:solidFill>
                  <a:schemeClr val="tx1"/>
                </a:solidFill>
              </a:rPr>
            </a:br>
            <a:r>
              <a:rPr lang="en-US" sz="2000" b="1" dirty="0">
                <a:solidFill>
                  <a:schemeClr val="tx1"/>
                </a:solidFill>
              </a:rPr>
              <a:t>for </a:t>
            </a:r>
            <a:br>
              <a:rPr lang="en-US" sz="2000" b="1" dirty="0">
                <a:solidFill>
                  <a:schemeClr val="tx1"/>
                </a:solidFill>
              </a:rPr>
            </a:br>
            <a:r>
              <a:rPr lang="en-US" sz="2000" b="1" dirty="0">
                <a:solidFill>
                  <a:schemeClr val="tx1"/>
                </a:solidFill>
              </a:rPr>
              <a:t>Effective Representation and Detection of Curves </a:t>
            </a:r>
            <a:br>
              <a:rPr lang="en-US" sz="2000" b="1" dirty="0">
                <a:solidFill>
                  <a:schemeClr val="tx1"/>
                </a:solidFill>
              </a:rPr>
            </a:br>
            <a:r>
              <a:rPr lang="en-US" sz="2000" b="1" dirty="0">
                <a:solidFill>
                  <a:schemeClr val="tx1"/>
                </a:solidFill>
              </a:rPr>
              <a:t>with</a:t>
            </a:r>
            <a:br>
              <a:rPr lang="en-US" sz="2000" dirty="0">
                <a:solidFill>
                  <a:schemeClr val="tx1"/>
                </a:solidFill>
              </a:rPr>
            </a:br>
            <a:r>
              <a:rPr lang="en-US" sz="2000" b="1" dirty="0">
                <a:solidFill>
                  <a:schemeClr val="tx1"/>
                </a:solidFill>
              </a:rPr>
              <a:t>Application to Tracking Moving Dim Target</a:t>
            </a:r>
            <a:endParaRPr lang="en-US" sz="2000" dirty="0">
              <a:solidFill>
                <a:schemeClr val="tx1"/>
              </a:solidFill>
            </a:endParaRPr>
          </a:p>
        </p:txBody>
      </p:sp>
      <p:sp>
        <p:nvSpPr>
          <p:cNvPr id="17" name="Content Placeholder 2">
            <a:extLst>
              <a:ext uri="{FF2B5EF4-FFF2-40B4-BE49-F238E27FC236}">
                <a16:creationId xmlns:a16="http://schemas.microsoft.com/office/drawing/2014/main" id="{B77DFD9C-2682-4EC8-AAB8-841AA69F27D6}"/>
              </a:ext>
            </a:extLst>
          </p:cNvPr>
          <p:cNvSpPr txBox="1">
            <a:spLocks/>
          </p:cNvSpPr>
          <p:nvPr/>
        </p:nvSpPr>
        <p:spPr>
          <a:xfrm>
            <a:off x="382924" y="3426534"/>
            <a:ext cx="8534400" cy="86695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600" b="1" dirty="0">
                <a:solidFill>
                  <a:schemeClr val="tx1"/>
                </a:solidFill>
              </a:rPr>
              <a:t>Advisor: Dr. Ofer Levi</a:t>
            </a:r>
          </a:p>
          <a:p>
            <a:r>
              <a:rPr lang="en-US" sz="1600" b="1" dirty="0">
                <a:solidFill>
                  <a:schemeClr val="tx1"/>
                </a:solidFill>
              </a:rPr>
              <a:t>By: Galit Volpert</a:t>
            </a:r>
            <a:endParaRPr lang="en-US" sz="1600" dirty="0">
              <a:solidFill>
                <a:schemeClr val="tx1"/>
              </a:solidFill>
            </a:endParaRPr>
          </a:p>
        </p:txBody>
      </p:sp>
      <p:pic>
        <p:nvPicPr>
          <p:cNvPr id="13" name="Picture 12">
            <a:extLst>
              <a:ext uri="{FF2B5EF4-FFF2-40B4-BE49-F238E27FC236}">
                <a16:creationId xmlns:a16="http://schemas.microsoft.com/office/drawing/2014/main" id="{39C0B972-227A-4FA4-90BA-79065782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155" y="580419"/>
            <a:ext cx="1406276" cy="74726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Presentation Outline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4000" dirty="0"/>
              <a:t>Motivation </a:t>
            </a:r>
          </a:p>
          <a:p>
            <a:r>
              <a:rPr lang="en-US" altLang="en-US" sz="4000" dirty="0"/>
              <a:t>Objectives</a:t>
            </a:r>
          </a:p>
          <a:p>
            <a:r>
              <a:rPr lang="en-US" altLang="en-US" sz="4000" dirty="0"/>
              <a:t>Background</a:t>
            </a:r>
          </a:p>
          <a:p>
            <a:r>
              <a:rPr lang="en-US" altLang="en-US" sz="4000" dirty="0"/>
              <a:t>Design</a:t>
            </a:r>
          </a:p>
          <a:p>
            <a:r>
              <a:rPr lang="en-US" altLang="en-US" sz="4000" dirty="0"/>
              <a:t>Results </a:t>
            </a:r>
          </a:p>
        </p:txBody>
      </p:sp>
    </p:spTree>
    <p:extLst>
      <p:ext uri="{BB962C8B-B14F-4D97-AF65-F5344CB8AC3E}">
        <p14:creationId xmlns:p14="http://schemas.microsoft.com/office/powerpoint/2010/main" val="54878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Geometric Analysis</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600" dirty="0">
                <a:solidFill>
                  <a:schemeClr val="tx1"/>
                </a:solidFill>
              </a:rPr>
              <a:t>Detect, organize, represent, and manipulate</a:t>
            </a:r>
          </a:p>
          <a:p>
            <a:pPr algn="ctr"/>
            <a:r>
              <a:rPr lang="en-US" sz="3600" b="1" dirty="0">
                <a:solidFill>
                  <a:schemeClr val="tx1"/>
                </a:solidFill>
              </a:rPr>
              <a:t>data</a:t>
            </a:r>
            <a:r>
              <a:rPr lang="en-US" sz="3600" dirty="0">
                <a:solidFill>
                  <a:schemeClr val="tx1"/>
                </a:solidFill>
              </a:rPr>
              <a:t> which nominally span a </a:t>
            </a:r>
            <a:r>
              <a:rPr lang="en-US" sz="3600" b="1" dirty="0">
                <a:solidFill>
                  <a:schemeClr val="tx1"/>
                </a:solidFill>
              </a:rPr>
              <a:t>high-dimensional space </a:t>
            </a:r>
            <a:r>
              <a:rPr lang="en-US" sz="3600" dirty="0">
                <a:solidFill>
                  <a:schemeClr val="tx1"/>
                </a:solidFill>
              </a:rPr>
              <a:t>but which contain </a:t>
            </a:r>
            <a:r>
              <a:rPr lang="en-US" sz="3600" b="1" dirty="0">
                <a:solidFill>
                  <a:schemeClr val="tx1"/>
                </a:solidFill>
              </a:rPr>
              <a:t>important features </a:t>
            </a:r>
            <a:r>
              <a:rPr lang="en-US" sz="3600" dirty="0">
                <a:solidFill>
                  <a:schemeClr val="tx1"/>
                </a:solidFill>
              </a:rPr>
              <a:t>which are approximately concentrated on </a:t>
            </a:r>
            <a:r>
              <a:rPr lang="en-US" sz="3600" b="1" dirty="0">
                <a:solidFill>
                  <a:schemeClr val="tx1"/>
                </a:solidFill>
              </a:rPr>
              <a:t>lower-dimensional subsets</a:t>
            </a:r>
            <a:r>
              <a:rPr lang="en-US" sz="3600" dirty="0">
                <a:solidFill>
                  <a:schemeClr val="tx1"/>
                </a:solidFill>
              </a:rPr>
              <a:t> (curves, sheets, etc.).</a:t>
            </a:r>
          </a:p>
          <a:p>
            <a:pPr algn="ctr"/>
            <a:endParaRPr lang="en-US" sz="1800" dirty="0">
              <a:hlinkClick r:id="rId3"/>
            </a:endParaRPr>
          </a:p>
          <a:p>
            <a:pPr algn="ctr"/>
            <a:r>
              <a:rPr lang="en-US" sz="1800" dirty="0">
                <a:hlinkClick r:id="rId3"/>
              </a:rPr>
              <a:t>http://www.ipam.ucla.edu/programs/long-programs/multiscale-geometry-and-analysis-in-high-dimensions/</a:t>
            </a:r>
            <a:endParaRPr lang="en-US" sz="1800" dirty="0"/>
          </a:p>
        </p:txBody>
      </p:sp>
    </p:spTree>
    <p:extLst>
      <p:ext uri="{BB962C8B-B14F-4D97-AF65-F5344CB8AC3E}">
        <p14:creationId xmlns:p14="http://schemas.microsoft.com/office/powerpoint/2010/main" val="79880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800" i="1" dirty="0"/>
          </a:p>
          <a:p>
            <a:endParaRPr lang="en-US" altLang="en-US" sz="2800" i="1" dirty="0"/>
          </a:p>
          <a:p>
            <a:endParaRPr lang="en-US" altLang="en-US" sz="2800" i="1" dirty="0"/>
          </a:p>
          <a:p>
            <a:endParaRPr lang="en-US" altLang="en-US" sz="2800" i="1" dirty="0"/>
          </a:p>
          <a:p>
            <a:endParaRPr lang="en-US" altLang="en-US" sz="2800" i="1" dirty="0"/>
          </a:p>
          <a:p>
            <a:r>
              <a:rPr lang="en-US" altLang="en-US" sz="2800" i="1" dirty="0"/>
              <a:t>n</a:t>
            </a:r>
            <a:r>
              <a:rPr lang="en-US" altLang="en-US" sz="2800" i="1" baseline="30000" dirty="0"/>
              <a:t>3</a:t>
            </a:r>
            <a:r>
              <a:rPr lang="en-US" altLang="en-US" sz="2800" dirty="0"/>
              <a:t> – voxels (cube), </a:t>
            </a:r>
            <a:r>
              <a:rPr lang="en-US" altLang="en-US" sz="2800" i="1" dirty="0"/>
              <a:t>f(</a:t>
            </a:r>
            <a:r>
              <a:rPr lang="en-US" altLang="en-US" sz="2800" i="1" dirty="0" err="1"/>
              <a:t>x,y,z</a:t>
            </a:r>
            <a:r>
              <a:rPr lang="en-US" altLang="en-US" sz="2800" i="1" dirty="0"/>
              <a:t>)</a:t>
            </a:r>
            <a:br>
              <a:rPr lang="en-US" altLang="en-US" sz="2800" i="1" dirty="0"/>
            </a:br>
            <a:endParaRPr lang="en-US" altLang="en-US" sz="2800" i="1" dirty="0"/>
          </a:p>
          <a:p>
            <a:r>
              <a:rPr lang="en-US" altLang="en-US" sz="2800" i="1" dirty="0"/>
              <a:t> 		               </a:t>
            </a:r>
            <a:r>
              <a:rPr lang="en-US" altLang="en-US" sz="2800" dirty="0"/>
              <a:t>-point field</a:t>
            </a:r>
            <a:br>
              <a:rPr lang="en-US" altLang="en-US" sz="2800" dirty="0"/>
            </a:br>
            <a:endParaRPr lang="en-US" altLang="en-US" sz="2800" dirty="0"/>
          </a:p>
          <a:p>
            <a:r>
              <a:rPr lang="en-US" altLang="en-US" sz="2800" dirty="0"/>
              <a:t>Contains filaments and noise </a:t>
            </a:r>
          </a:p>
          <a:p>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Data of Interest</a:t>
            </a:r>
            <a:endParaRPr lang="en-US" sz="3200" dirty="0">
              <a:solidFill>
                <a:schemeClr val="tx1"/>
              </a:solidFill>
            </a:endParaRPr>
          </a:p>
        </p:txBody>
      </p:sp>
      <p:pic>
        <p:nvPicPr>
          <p:cNvPr id="11" name="Picture 10">
            <a:extLst>
              <a:ext uri="{FF2B5EF4-FFF2-40B4-BE49-F238E27FC236}">
                <a16:creationId xmlns:a16="http://schemas.microsoft.com/office/drawing/2014/main" id="{A423ABF8-0688-47D4-98A8-27D651EDBE77}"/>
              </a:ext>
            </a:extLst>
          </p:cNvPr>
          <p:cNvPicPr>
            <a:picLocks noChangeAspect="1" noChangeArrowheads="1"/>
          </p:cNvPicPr>
          <p:nvPr/>
        </p:nvPicPr>
        <p:blipFill>
          <a:blip r:embed="rId3">
            <a:lum bright="24000" contrast="-18000"/>
            <a:extLst>
              <a:ext uri="{28A0092B-C50C-407E-A947-70E740481C1C}">
                <a14:useLocalDpi xmlns:a14="http://schemas.microsoft.com/office/drawing/2010/main" val="0"/>
              </a:ext>
            </a:extLst>
          </a:blip>
          <a:srcRect/>
          <a:stretch>
            <a:fillRect/>
          </a:stretch>
        </p:blipFill>
        <p:spPr bwMode="auto">
          <a:xfrm>
            <a:off x="1207543" y="1810974"/>
            <a:ext cx="2879725" cy="229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a:extLst>
              <a:ext uri="{FF2B5EF4-FFF2-40B4-BE49-F238E27FC236}">
                <a16:creationId xmlns:a16="http://schemas.microsoft.com/office/drawing/2014/main" id="{D5F3E880-B8E3-46F8-A320-10F1CD28ABD0}"/>
              </a:ext>
            </a:extLst>
          </p:cNvPr>
          <p:cNvPicPr>
            <a:picLocks noChangeAspect="1"/>
          </p:cNvPicPr>
          <p:nvPr/>
        </p:nvPicPr>
        <p:blipFill>
          <a:blip r:embed="rId4"/>
          <a:stretch>
            <a:fillRect/>
          </a:stretch>
        </p:blipFill>
        <p:spPr>
          <a:xfrm>
            <a:off x="717427" y="4757570"/>
            <a:ext cx="2710425" cy="848467"/>
          </a:xfrm>
          <a:prstGeom prst="rect">
            <a:avLst/>
          </a:prstGeom>
        </p:spPr>
      </p:pic>
      <p:pic>
        <p:nvPicPr>
          <p:cNvPr id="12" name="Picture 11">
            <a:extLst>
              <a:ext uri="{FF2B5EF4-FFF2-40B4-BE49-F238E27FC236}">
                <a16:creationId xmlns:a16="http://schemas.microsoft.com/office/drawing/2014/main" id="{14907C11-1394-4F83-9CFF-ACB05D0ED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229" t="15909" r="11864" b="29091"/>
          <a:stretch>
            <a:fillRect/>
          </a:stretch>
        </p:blipFill>
        <p:spPr bwMode="auto">
          <a:xfrm>
            <a:off x="5336063" y="1699055"/>
            <a:ext cx="2592388"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38E8E61-CA50-4185-B04A-735CA0E5EFE7}"/>
              </a:ext>
            </a:extLst>
          </p:cNvPr>
          <p:cNvPicPr>
            <a:picLocks noChangeAspect="1" noChangeArrowheads="1"/>
          </p:cNvPicPr>
          <p:nvPr/>
        </p:nvPicPr>
        <p:blipFill>
          <a:blip r:embed="rId6">
            <a:lum contrast="6000"/>
            <a:extLst>
              <a:ext uri="{28A0092B-C50C-407E-A947-70E740481C1C}">
                <a14:useLocalDpi xmlns:a14="http://schemas.microsoft.com/office/drawing/2010/main" val="0"/>
              </a:ext>
            </a:extLst>
          </a:blip>
          <a:srcRect l="34219" t="25999" r="35063" b="30608"/>
          <a:stretch>
            <a:fillRect/>
          </a:stretch>
        </p:blipFill>
        <p:spPr bwMode="auto">
          <a:xfrm>
            <a:off x="8420292" y="3871503"/>
            <a:ext cx="2857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2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3600" dirty="0"/>
          </a:p>
          <a:p>
            <a:r>
              <a:rPr lang="en-US" altLang="en-US" sz="3600" dirty="0"/>
              <a:t>Medical and Biological Imaging</a:t>
            </a:r>
            <a:br>
              <a:rPr lang="en-US" altLang="en-US" sz="3600" dirty="0"/>
            </a:br>
            <a:endParaRPr lang="en-US" altLang="en-US" sz="3600" dirty="0"/>
          </a:p>
          <a:p>
            <a:r>
              <a:rPr lang="af-ZA" altLang="en-US" sz="3600" dirty="0"/>
              <a:t>Astronomy</a:t>
            </a:r>
            <a:br>
              <a:rPr lang="en-US" altLang="en-US" sz="3600" dirty="0"/>
            </a:br>
            <a:endParaRPr lang="en-US" altLang="en-US" sz="3600" dirty="0"/>
          </a:p>
          <a:p>
            <a:r>
              <a:rPr lang="en-US" altLang="en-US" sz="3600" dirty="0"/>
              <a:t>Dim Objects Detection and Tracking</a:t>
            </a:r>
            <a:br>
              <a:rPr lang="en-US" altLang="en-US" sz="2800" dirty="0"/>
            </a:br>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Applications</a:t>
            </a:r>
            <a:endParaRPr lang="en-US" sz="3200" dirty="0">
              <a:solidFill>
                <a:schemeClr val="tx1"/>
              </a:solidFill>
            </a:endParaRPr>
          </a:p>
        </p:txBody>
      </p:sp>
    </p:spTree>
    <p:extLst>
      <p:ext uri="{BB962C8B-B14F-4D97-AF65-F5344CB8AC3E}">
        <p14:creationId xmlns:p14="http://schemas.microsoft.com/office/powerpoint/2010/main" val="155839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Objective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Validate the SHAS a Geometric approach algorithm accuracy and efficiency by comparing to other discrete X-Ray transform algorithms such as Fast Slant Stack and Two-Scale Recursion. </a:t>
            </a:r>
          </a:p>
          <a:p>
            <a:r>
              <a:rPr lang="en-US" dirty="0"/>
              <a:t>Present the Dynamic SHAS as a computationally efficient algorithm for dynamically computing X-Ray coefficients inside a sliding window.</a:t>
            </a:r>
          </a:p>
          <a:p>
            <a:r>
              <a:rPr lang="en-US" dirty="0"/>
              <a:t>Develop a Dynamic SHAS based tool for tracking a dim maneuvering target.</a:t>
            </a:r>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endParaRPr lang="en-US" sz="2400" dirty="0">
              <a:solidFill>
                <a:schemeClr val="tx1"/>
              </a:solidFill>
            </a:endParaRPr>
          </a:p>
        </p:txBody>
      </p:sp>
    </p:spTree>
    <p:extLst>
      <p:ext uri="{BB962C8B-B14F-4D97-AF65-F5344CB8AC3E}">
        <p14:creationId xmlns:p14="http://schemas.microsoft.com/office/powerpoint/2010/main" val="253463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2D X-Ray (Radon)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390169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3D X-Ray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293304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90876317"/>
              </p:ext>
            </p:extLst>
          </p:nvPr>
        </p:nvGraphicFramePr>
        <p:xfrm>
          <a:off x="581025" y="1031967"/>
          <a:ext cx="11029950" cy="4943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{456632F7-A7DF-42BE-9B87-CE91F3385E6F}tf33552983</Template>
  <TotalTime>0</TotalTime>
  <Words>247</Words>
  <Application>Microsoft Office PowerPoint</Application>
  <PresentationFormat>Widescreen</PresentationFormat>
  <Paragraphs>58</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Franklin Gothic Book</vt:lpstr>
      <vt:lpstr>Franklin Gothic Demi</vt:lpstr>
      <vt:lpstr>Wingdings</vt:lpstr>
      <vt:lpstr>Wingdings 2</vt:lpstr>
      <vt:lpstr>Wingdings 3</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2020-02-07T04:07:41Z</dcterms:created>
  <dcterms:modified xsi:type="dcterms:W3CDTF">2020-02-09T03:31:22Z</dcterms:modified>
</cp:coreProperties>
</file>