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4aec56f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4aec56f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4aec56f5c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4aec56f5c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4aec56f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4aec56f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4aec56f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4aec56f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4aec56f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4aec56f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aec56f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4aec56f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4aec56f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4aec56f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4aec56f5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4aec56f5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vyfufed4trhgdoi.maps.arcgis.com/home/item.html?id=917cc7be31b7480b9bb848751f38915a" TargetMode="External"/><Relationship Id="rId4" Type="http://schemas.openxmlformats.org/officeDocument/2006/relationships/hyperlink" Target="https://rvyfufed4trhgdoi.maps.arcgis.com/home/item.html?id=8c2d6d7df8fa4142b0a1211c8dd6690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Griff Volker Final Project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 675 - Professor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Map shows ports in the United States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Ports are critical infrastructure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Infrastructure and planning are areas that interest me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579350" y="569800"/>
            <a:ext cx="604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en" sz="3300">
                <a:latin typeface="Lato"/>
                <a:ea typeface="Lato"/>
                <a:cs typeface="Lato"/>
                <a:sym typeface="Lato"/>
              </a:rPr>
              <a:t> Project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000"/>
            <a:ext cx="9144001" cy="479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added to the map from by adding it as a geojson layer and fetching it from my local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source of the ports layer was fetched from ArcGIS online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includes state boundary layers for layer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selecting the states layer, we can find the ports within the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layer was fetched from ArcGIS online found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Principles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250" y="1119850"/>
            <a:ext cx="643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title for the map along with a paragraph description in the webpage using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API to reference the ‘require’ and function fields so code will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a map with the ‘layers’ referencing the layer names of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a mapview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my api key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667200" y="575950"/>
            <a:ext cx="4054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Windows 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667025" y="1211350"/>
            <a:ext cx="4054800" cy="4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 up windows were added when the data is selected on the map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was used to call the ‘popup template’ to include attribute fields in the title and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relevant fields from geojson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works with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Docking the popup makes it easier to see map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565248"/>
            <a:ext cx="4667200" cy="1828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28250" y="1243999"/>
            <a:ext cx="48258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was added so that when selecting a state, ports are highlighted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to make a new graphic and define it on click of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the symbology so states are easily visible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the names of the ports outside of the map in a popup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2492375" y="580675"/>
            <a:ext cx="623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Using State Layer to Highlight Ports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8675"/>
            <a:ext cx="3601225" cy="282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 Ports Data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485975" y="1657225"/>
            <a:ext cx="42459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Querying the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attribute data of 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my project, I queried ports with over 10,000 imports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Ports were </a:t>
            </a:r>
            <a:r>
              <a:rPr lang="en"/>
              <a:t>highlighted on the map after button is clicked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1350"/>
            <a:ext cx="4245900" cy="65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25" y="1959978"/>
            <a:ext cx="3450336" cy="2335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Insights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Querying and layer interactivity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the Esri API to use functions we have not covered in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Defining variables and calling them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geojson layer was best approach to add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the right data with attributes to query and display was important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