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15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548D24-711A-4E54-A3C0-B148A7105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9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0DEA30-9AD4-47DA-88D5-BEEC3EA55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301AE6EA-86D4-4F7F-B69A-65B6B4E6133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9051-3990-4A58-9522-BF1F88B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F239-E46C-4117-91BF-EDADFB47CAC8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BF29-A54F-4583-A8C6-21157E2BA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D174-36E5-463D-ADFA-8360A831E519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447800" cy="406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E231-D218-4982-B1DE-6520F19069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62D8-8369-47A3-BACE-D57AAED41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BFA3-5BAB-4227-B5CF-B2D608775F9E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2361-9B3F-4FD1-9ABC-6ADACD030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3D24-940F-4CA8-A245-415C5E0C7A5D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95B1F-E3A9-495D-8FED-510A2D3D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6FFF-1CAF-480A-BD25-8C132B6C9519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4D07-048E-4969-8489-EF1444DB4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872F-3C46-4632-A0D0-C67EDB2B2691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B5F7-B09D-48B1-A2EF-0404CB22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3BD-F745-4EC1-8838-FF51B39EF9F5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55-456E-4815-87A4-05DB12D6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D9DD-561F-44C9-90A4-C217ECD8A48A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3851-E1C9-4EE1-AF02-DE4216C8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985C-0DA9-4FAA-B2F2-BDCC6964FA4D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43925"/>
            <a:ext cx="1447800" cy="4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solidFill>
                  <a:srgbClr val="D9D9D9"/>
                </a:solidFill>
                <a:latin typeface="Arial" charset="0"/>
              </a:defRPr>
            </a:lvl1pPr>
          </a:lstStyle>
          <a:p>
            <a:pPr>
              <a:defRPr/>
            </a:pPr>
            <a:fld id="{F69B5C73-C320-4154-90B6-FD80AAE2ED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/TODO</a:t>
            </a:r>
            <a:endParaRPr lang="en-US" alt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FCB6550E-5833-4993-BF34-C7DB2A6FD9A7}" type="datetime1">
              <a:rPr lang="en-US" altLang="en-US" smtClean="0"/>
              <a:t>8/9/16</a:t>
            </a:fld>
            <a:endParaRPr lang="en-US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09601" y="6320226"/>
            <a:ext cx="3124199" cy="385374"/>
            <a:chOff x="609601" y="6096000"/>
            <a:chExt cx="3124199" cy="385374"/>
          </a:xfrm>
        </p:grpSpPr>
        <p:pic>
          <p:nvPicPr>
            <p:cNvPr id="1033" name="Picture 16" descr="ece_sub_sig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56"/>
            <a:stretch/>
          </p:blipFill>
          <p:spPr bwMode="auto">
            <a:xfrm>
              <a:off x="609601" y="6096000"/>
              <a:ext cx="533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1143001" y="6112042"/>
              <a:ext cx="259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Whitney" panose="02000603040000020004" pitchFamily="2" charset="0"/>
                </a:rPr>
                <a:t>Biomedical Engineering</a:t>
              </a:r>
              <a:endParaRPr lang="en-US" sz="1800" dirty="0">
                <a:latin typeface="Whitney" panose="02000603040000020004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the </a:t>
            </a:r>
            <a:r>
              <a:rPr lang="en-US" dirty="0" smtClean="0"/>
              <a:t>Effects </a:t>
            </a:r>
            <a:r>
              <a:rPr lang="en-US" dirty="0"/>
              <a:t>of Auditory </a:t>
            </a:r>
            <a:r>
              <a:rPr lang="en-US" dirty="0" smtClean="0"/>
              <a:t>Neuropathy </a:t>
            </a:r>
            <a:r>
              <a:rPr lang="en-US" dirty="0"/>
              <a:t>on the Auditory Brainstem </a:t>
            </a:r>
            <a:r>
              <a:rPr lang="en-US" dirty="0" smtClean="0"/>
              <a:t>Response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8006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M.S. Thesis Defense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18 August, 2016</a:t>
            </a:r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3200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None/>
              <a:defRPr sz="24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kern="0" dirty="0" smtClean="0"/>
              <a:t>Graham Voysey</a:t>
            </a:r>
          </a:p>
          <a:p>
            <a:pPr eaLnBrk="1" hangingPunct="1"/>
            <a:r>
              <a:rPr lang="en-US" altLang="en-US" kern="0" dirty="0" smtClean="0"/>
              <a:t>Binaural Hearing Lab</a:t>
            </a:r>
          </a:p>
        </p:txBody>
      </p:sp>
    </p:spTree>
    <p:extLst>
      <p:ext uri="{BB962C8B-B14F-4D97-AF65-F5344CB8AC3E}">
        <p14:creationId xmlns:p14="http://schemas.microsoft.com/office/powerpoint/2010/main" val="40770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I can ask this question two ways, but let me ask it this way: </a:t>
            </a:r>
            <a:r>
              <a:rPr lang="en-US" i="1" dirty="0" smtClean="0"/>
              <a:t>What </a:t>
            </a:r>
            <a:r>
              <a:rPr lang="en-US" i="1" dirty="0"/>
              <a:t>should we leave in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What's the bare minimum we should leave in as we try to understand what's important about the function of the cochlea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-- David Mountain,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953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And how can you tell? </a:t>
            </a:r>
            <a:r>
              <a:rPr lang="en-US" b="1" dirty="0" smtClean="0">
                <a:sym typeface="Wingdings"/>
              </a:rPr>
              <a:t>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460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685800"/>
          </a:xfrm>
        </p:spPr>
        <p:txBody>
          <a:bodyPr/>
          <a:lstStyle/>
          <a:p>
            <a:r>
              <a:rPr lang="en-US" dirty="0" smtClean="0"/>
              <a:t>Motivation: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447800"/>
            <a:ext cx="3733800" cy="5257800"/>
          </a:xfrm>
        </p:spPr>
        <p:txBody>
          <a:bodyPr/>
          <a:lstStyle/>
          <a:p>
            <a:r>
              <a:rPr lang="en-US" b="1" dirty="0" smtClean="0"/>
              <a:t>Hidden Hearing Loss</a:t>
            </a:r>
            <a:r>
              <a:rPr lang="en-US" dirty="0" smtClean="0"/>
              <a:t> is not diagnosed by standard audiometric threshold testing</a:t>
            </a:r>
          </a:p>
          <a:p>
            <a:r>
              <a:rPr lang="en-US" dirty="0" smtClean="0"/>
              <a:t>Audiometry tests for </a:t>
            </a:r>
            <a:r>
              <a:rPr lang="en-US" b="1" dirty="0" smtClean="0"/>
              <a:t>detection</a:t>
            </a:r>
            <a:r>
              <a:rPr lang="en-US" dirty="0" smtClean="0"/>
              <a:t>, not </a:t>
            </a:r>
            <a:r>
              <a:rPr lang="en-US" b="1" dirty="0" smtClean="0"/>
              <a:t>discrimination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NHT performance differences</a:t>
            </a:r>
          </a:p>
          <a:p>
            <a:r>
              <a:rPr lang="en-US" dirty="0" smtClean="0"/>
              <a:t>Mechanism(s) of HHL currently under debate;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/>
              <a:t>No objective diagnostics for loss of discrimination currently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337891" y="1447800"/>
            <a:ext cx="4576655" cy="1600200"/>
            <a:chOff x="653638" y="1447800"/>
            <a:chExt cx="3486975" cy="1219200"/>
          </a:xfrm>
        </p:grpSpPr>
        <p:pic>
          <p:nvPicPr>
            <p:cNvPr id="7" name="Picture 2" descr="C:\Users\Graham Voysey\Desktop\IMG_600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447800"/>
              <a:ext cx="1626013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Graham Voysey\Desktop\IMG_6002-blurre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8" y="1447800"/>
              <a:ext cx="1626012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C:\Users\Graham Voysey\Google Drive\photos\IMG_009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3251985"/>
            <a:ext cx="4576656" cy="29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Causes of HHL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 Processing Disorder</a:t>
            </a:r>
            <a:r>
              <a:rPr lang="en-US" dirty="0" smtClean="0"/>
              <a:t>: A polite way of saying “We have no idea. Your ear seems fine; maybe it’s all in your head”</a:t>
            </a:r>
          </a:p>
          <a:p>
            <a:pPr lvl="1"/>
            <a:r>
              <a:rPr lang="en-US" i="1" dirty="0" smtClean="0"/>
              <a:t>Sometimes, deficits or disorders actually are central (e.g., tinnitus)</a:t>
            </a:r>
          </a:p>
          <a:p>
            <a:endParaRPr lang="en-US" dirty="0" smtClean="0"/>
          </a:p>
          <a:p>
            <a:r>
              <a:rPr lang="en-US" b="1" dirty="0" smtClean="0"/>
              <a:t>Auditory Neuropathy (Cochlear </a:t>
            </a:r>
            <a:r>
              <a:rPr lang="en-US" b="1" dirty="0" err="1" smtClean="0"/>
              <a:t>Synaptopathy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would peripheral damage that </a:t>
            </a:r>
            <a:r>
              <a:rPr lang="en-US" b="1" dirty="0" smtClean="0"/>
              <a:t>does not </a:t>
            </a:r>
            <a:r>
              <a:rPr lang="en-US" dirty="0" smtClean="0"/>
              <a:t>affect thresholds or middle ear mechanics, but </a:t>
            </a:r>
            <a:r>
              <a:rPr lang="en-US" b="1" dirty="0" smtClean="0"/>
              <a:t>does</a:t>
            </a:r>
            <a:r>
              <a:rPr lang="en-US" dirty="0" smtClean="0"/>
              <a:t> affect the fidelity of the transmission of sound from the ear to higher areas look like? </a:t>
            </a:r>
          </a:p>
          <a:p>
            <a:pPr lvl="2"/>
            <a:r>
              <a:rPr lang="en-US" dirty="0" smtClean="0"/>
              <a:t>And, where would it happen?</a:t>
            </a:r>
          </a:p>
          <a:p>
            <a:pPr lvl="1"/>
            <a:r>
              <a:rPr lang="en-US" dirty="0" smtClean="0"/>
              <a:t>Auditory Nerve is a good place to start looking.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38862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Auditory Biophysics Lab</a:t>
            </a:r>
          </a:p>
          <a:p>
            <a:r>
              <a:rPr lang="en-US" sz="2000" dirty="0" smtClean="0"/>
              <a:t>Dave Mountain</a:t>
            </a:r>
          </a:p>
          <a:p>
            <a:r>
              <a:rPr lang="en-US" sz="2000" dirty="0" smtClean="0"/>
              <a:t>Dave Anderson</a:t>
            </a:r>
          </a:p>
          <a:p>
            <a:r>
              <a:rPr lang="en-US" sz="2000" dirty="0" err="1" smtClean="0"/>
              <a:t>Aleks</a:t>
            </a:r>
            <a:r>
              <a:rPr lang="en-US" sz="2000" dirty="0" smtClean="0"/>
              <a:t> </a:t>
            </a:r>
            <a:r>
              <a:rPr lang="en-US" sz="2000" dirty="0" err="1" smtClean="0"/>
              <a:t>Zosuls</a:t>
            </a:r>
            <a:endParaRPr lang="en-US" sz="2000" dirty="0" smtClean="0"/>
          </a:p>
          <a:p>
            <a:r>
              <a:rPr lang="en-US" sz="2000" dirty="0" smtClean="0"/>
              <a:t>Andy </a:t>
            </a:r>
            <a:r>
              <a:rPr lang="en-US" sz="2000" dirty="0" err="1" smtClean="0"/>
              <a:t>Brughera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8768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Auditory Neuroscience Lab</a:t>
            </a:r>
          </a:p>
          <a:p>
            <a:r>
              <a:rPr lang="en-US" sz="2000" dirty="0" err="1" smtClean="0"/>
              <a:t>Goldbarg</a:t>
            </a:r>
            <a:r>
              <a:rPr lang="en-US" sz="2000" dirty="0" smtClean="0"/>
              <a:t> </a:t>
            </a:r>
            <a:r>
              <a:rPr lang="en-US" sz="2000" dirty="0" err="1" smtClean="0"/>
              <a:t>Mehraei</a:t>
            </a:r>
            <a:endParaRPr lang="en-US" sz="2000" dirty="0" smtClean="0"/>
          </a:p>
          <a:p>
            <a:r>
              <a:rPr lang="en-US" sz="2000" dirty="0" smtClean="0"/>
              <a:t>Le Wang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143000"/>
            <a:ext cx="3352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Committee </a:t>
            </a:r>
          </a:p>
          <a:p>
            <a:r>
              <a:rPr lang="en-US" sz="2000" dirty="0" smtClean="0"/>
              <a:t>Steve Colburn</a:t>
            </a:r>
          </a:p>
          <a:p>
            <a:r>
              <a:rPr lang="en-US" sz="2000" dirty="0" smtClean="0"/>
              <a:t>Barb Shinn-Cunningham</a:t>
            </a:r>
          </a:p>
          <a:p>
            <a:r>
              <a:rPr lang="en-US" sz="2000" dirty="0" err="1" smtClean="0"/>
              <a:t>Allyn</a:t>
            </a:r>
            <a:r>
              <a:rPr lang="en-US" sz="2000" dirty="0" smtClean="0"/>
              <a:t> Hubbard</a:t>
            </a:r>
          </a:p>
          <a:p>
            <a:r>
              <a:rPr lang="en-US" sz="2000" dirty="0" smtClean="0"/>
              <a:t>Heidi Nakajima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05400" y="1219200"/>
            <a:ext cx="3886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BU Alumni and Visitors</a:t>
            </a:r>
          </a:p>
          <a:p>
            <a:r>
              <a:rPr lang="en-US" sz="2000" dirty="0" smtClean="0"/>
              <a:t>Sarah </a:t>
            </a:r>
            <a:r>
              <a:rPr lang="en-US" sz="2000" dirty="0" err="1" smtClean="0"/>
              <a:t>Verhulst</a:t>
            </a:r>
            <a:endParaRPr lang="en-US" sz="2000" dirty="0" smtClean="0"/>
          </a:p>
          <a:p>
            <a:r>
              <a:rPr lang="en-US" sz="2000" dirty="0" smtClean="0"/>
              <a:t>Laurel Carney</a:t>
            </a:r>
          </a:p>
          <a:p>
            <a:r>
              <a:rPr lang="en-US" sz="2000" dirty="0" smtClean="0"/>
              <a:t>Gerard </a:t>
            </a:r>
            <a:r>
              <a:rPr lang="en-US" sz="2000" dirty="0" err="1" smtClean="0"/>
              <a:t>Encina</a:t>
            </a:r>
            <a:r>
              <a:rPr lang="en-US" sz="2000" dirty="0" smtClean="0"/>
              <a:t>-Llamas</a:t>
            </a:r>
          </a:p>
          <a:p>
            <a:r>
              <a:rPr lang="en-US" sz="2000" dirty="0" smtClean="0"/>
              <a:t>Daryl </a:t>
            </a:r>
            <a:r>
              <a:rPr lang="en-US" sz="2000" dirty="0" err="1" smtClean="0"/>
              <a:t>Kelvasa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05400" y="3200400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Personal</a:t>
            </a:r>
          </a:p>
          <a:p>
            <a:r>
              <a:rPr lang="en-US" sz="2000" dirty="0" smtClean="0"/>
              <a:t>My family!</a:t>
            </a:r>
          </a:p>
          <a:p>
            <a:endParaRPr lang="en-US" sz="2000" dirty="0" smtClean="0"/>
          </a:p>
        </p:txBody>
      </p:sp>
      <p:pic>
        <p:nvPicPr>
          <p:cNvPr id="11" name="Picture 10" descr="IMG_03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38600"/>
            <a:ext cx="17707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8/9/16</a:t>
            </a:fld>
            <a:endParaRPr lang="en-US" altLang="en-US"/>
          </a:p>
        </p:txBody>
      </p:sp>
      <p:pic>
        <p:nvPicPr>
          <p:cNvPr id="2051" name="Picture 3" descr="C:\Users\Graham Voysey\Google Drive\BU\HRC\g3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135437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250</TotalTime>
  <Words>321</Words>
  <Application>Microsoft Macintosh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Modeling the Effects of Auditory Neuropathy on the Auditory Brainstem Response</vt:lpstr>
      <vt:lpstr>Motivation</vt:lpstr>
      <vt:lpstr>Motivation: Big Picture</vt:lpstr>
      <vt:lpstr>Probable Causes of HHL</vt:lpstr>
      <vt:lpstr>Acknowledgements</vt:lpstr>
      <vt:lpstr>PowerPoint Presentation</vt:lpstr>
    </vt:vector>
  </TitlesOfParts>
  <Company>Boston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Theme</dc:title>
  <dc:creator>Graham Voysey</dc:creator>
  <cp:lastModifiedBy>Graham Voysey</cp:lastModifiedBy>
  <cp:revision>25</cp:revision>
  <cp:lastPrinted>1904-01-01T00:00:00Z</cp:lastPrinted>
  <dcterms:created xsi:type="dcterms:W3CDTF">2008-12-23T17:38:39Z</dcterms:created>
  <dcterms:modified xsi:type="dcterms:W3CDTF">2016-08-10T04:05:01Z</dcterms:modified>
</cp:coreProperties>
</file>