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4D4D4D"/>
    <a:srgbClr val="333333"/>
    <a:srgbClr val="2675B4"/>
    <a:srgbClr val="CC0000"/>
    <a:srgbClr val="D9D9D9"/>
    <a:srgbClr val="F2F2F2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02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D548D24-711A-4E54-A3C0-B148A7105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892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F0DEA30-9AD4-47DA-88D5-BEEC3EA557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788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fld id="{301AE6EA-86D4-4F7F-B69A-65B6B4E61338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fld id="{813FCA61-0AA1-4146-A389-C34EDFA566DD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-76200"/>
            <a:ext cx="9144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019800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00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D9051-3990-4A58-9522-BF1F88B50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FF239-E46C-4117-91BF-EDADFB47CAC8}" type="datetime1">
              <a:rPr lang="en-US" altLang="en-US" smtClean="0"/>
              <a:t>Monday, 01 February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13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762000"/>
            <a:ext cx="19812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0"/>
            <a:ext cx="579120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0BF29-A54F-4583-A8C6-21157E2BAE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FD174-36E5-463D-ADFA-8360A831E519}" type="datetime1">
              <a:rPr lang="en-US" altLang="en-US" smtClean="0"/>
              <a:t>Monday, 01 February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57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248400"/>
            <a:ext cx="1447800" cy="4067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0E231-D218-4982-B1DE-6520F190699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4915F-7309-4744-8FAD-0D6B1CB5A275}" type="datetime1">
              <a:rPr lang="en-US" altLang="en-US" smtClean="0"/>
              <a:t>Monday, 01 February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18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62D8-8369-47A3-BACE-D57AAED410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6BFA3-5BAB-4227-B5CF-B2D608775F9E}" type="datetime1">
              <a:rPr lang="en-US" altLang="en-US" smtClean="0"/>
              <a:t>Monday, 01 February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44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92361-9B3F-4FD1-9ABC-6ADACD030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B3D24-940F-4CA8-A245-415C5E0C7A5D}" type="datetime1">
              <a:rPr lang="en-US" altLang="en-US" smtClean="0"/>
              <a:t>Monday, 01 February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46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95B1F-E3A9-495D-8FED-510A2D3DE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56FFF-1CAF-480A-BD25-8C132B6C9519}" type="datetime1">
              <a:rPr lang="en-US" altLang="en-US" smtClean="0"/>
              <a:t>Monday, 01 February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37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24D07-048E-4969-8489-EF1444DB46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2872F-3C46-4632-A0D0-C67EDB2B2691}" type="datetime1">
              <a:rPr lang="en-US" altLang="en-US" smtClean="0"/>
              <a:t>Monday, 01 February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7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5B5F7-B09D-48B1-A2EF-0404CB2240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3A3BD-F745-4EC1-8838-FF51B39EF9F5}" type="datetime1">
              <a:rPr lang="en-US" altLang="en-US" smtClean="0"/>
              <a:t>Monday, 01 February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55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02655-456E-4815-87A4-05DB12D63E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DD9DD-561F-44C9-90A4-C217ECD8A48A}" type="datetime1">
              <a:rPr lang="en-US" altLang="en-US" smtClean="0"/>
              <a:t>Monday, 01 February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03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23851-E1C9-4EE1-AF02-DE4216C81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B985C-0DA9-4FAA-B2F2-BDCC6964FA4D}" type="datetime1">
              <a:rPr lang="en-US" altLang="en-US" smtClean="0"/>
              <a:t>Monday, 01 February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69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334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This is the title of this slide.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343925"/>
            <a:ext cx="1447800" cy="40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2000" b="1" smtClean="0">
                <a:solidFill>
                  <a:srgbClr val="D9D9D9"/>
                </a:solidFill>
                <a:latin typeface="Arial" charset="0"/>
              </a:defRPr>
            </a:lvl1pPr>
          </a:lstStyle>
          <a:p>
            <a:pPr>
              <a:defRPr/>
            </a:pPr>
            <a:fld id="{F69B5C73-C320-4154-90B6-FD80AAE2ED49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/TODO</a:t>
            </a:r>
            <a:endParaRPr lang="en-US" altLang="en-US" dirty="0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0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fld id="{FCB6550E-5833-4993-BF34-C7DB2A6FD9A7}" type="datetime1">
              <a:rPr lang="en-US" altLang="en-US" smtClean="0"/>
              <a:t>Monday, 01 February 2016</a:t>
            </a:fld>
            <a:endParaRPr lang="en-US" alt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09601" y="6320226"/>
            <a:ext cx="3124199" cy="385374"/>
            <a:chOff x="609601" y="6096000"/>
            <a:chExt cx="3124199" cy="385374"/>
          </a:xfrm>
        </p:grpSpPr>
        <p:pic>
          <p:nvPicPr>
            <p:cNvPr id="1033" name="Picture 16" descr="ece_sub_sig.pn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056"/>
            <a:stretch/>
          </p:blipFill>
          <p:spPr bwMode="auto">
            <a:xfrm>
              <a:off x="609601" y="6096000"/>
              <a:ext cx="5334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 userDrawn="1"/>
          </p:nvSpPr>
          <p:spPr>
            <a:xfrm>
              <a:off x="1143001" y="6112042"/>
              <a:ext cx="259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Whitney" panose="02000603040000020004" pitchFamily="2" charset="0"/>
                </a:rPr>
                <a:t>Biomedical Engineering</a:t>
              </a:r>
              <a:endParaRPr lang="en-US" sz="1800" dirty="0">
                <a:latin typeface="Whitney" panose="02000603040000020004" pitchFamily="2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Presentation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Subtitle or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r>
              <a:rPr lang="en-US" altLang="en-US" sz="1200" smtClean="0">
                <a:solidFill>
                  <a:schemeClr val="bg1"/>
                </a:solidFill>
                <a:latin typeface="Arial" charset="0"/>
              </a:rPr>
              <a:t>Presentation Title</a:t>
            </a:r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fld id="{FC8D6845-82E4-4747-951B-5F0D5342441F}" type="slidenum">
              <a:rPr lang="en-US" altLang="en-US" sz="4400" smtClean="0">
                <a:solidFill>
                  <a:srgbClr val="D9D9D9"/>
                </a:solidFill>
                <a:latin typeface="Arial" charset="0"/>
              </a:rPr>
              <a:pPr/>
              <a:t>2</a:t>
            </a:fld>
            <a:endParaRPr lang="en-US" altLang="en-US" sz="4400" dirty="0">
              <a:solidFill>
                <a:srgbClr val="D9D9D9"/>
              </a:solidFill>
              <a:latin typeface="Arial" charset="0"/>
            </a:endParaRPr>
          </a:p>
        </p:txBody>
      </p:sp>
      <p:sp>
        <p:nvSpPr>
          <p:cNvPr id="4100" name="Date Placeholder 5"/>
          <p:cNvSpPr>
            <a:spLocks noGrp="1"/>
          </p:cNvSpPr>
          <p:nvPr>
            <p:ph type="dt" sz="quarter" idx="12"/>
          </p:nvPr>
        </p:nvSpPr>
        <p:spPr>
          <a:xfrm>
            <a:off x="6248400" y="0"/>
            <a:ext cx="2286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fld id="{6C24F4BA-1D1C-40C2-A186-BAF0C851D709}" type="datetime1">
              <a:rPr lang="en-US" altLang="en-US" sz="1200" smtClean="0">
                <a:solidFill>
                  <a:srgbClr val="808080"/>
                </a:solidFill>
                <a:latin typeface="Arial" charset="0"/>
              </a:rPr>
              <a:t>Monday, 01 February 2016</a:t>
            </a:fld>
            <a:endParaRPr lang="en-US" altLang="en-US" sz="1200">
              <a:solidFill>
                <a:srgbClr val="808080"/>
              </a:solidFill>
              <a:latin typeface="Arial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Editing</a:t>
            </a:r>
            <a:r>
              <a:rPr lang="en-US" altLang="en-US" dirty="0" smtClean="0"/>
              <a:t> this Template</a:t>
            </a:r>
            <a:endParaRPr lang="en-US" altLang="en-US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 smtClean="0"/>
              <a:t>The info at the top of the slide can be changed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 smtClean="0"/>
              <a:t>Go to the </a:t>
            </a:r>
            <a:r>
              <a:rPr lang="en-US" altLang="en-US" b="1" dirty="0" smtClean="0"/>
              <a:t>View</a:t>
            </a:r>
            <a:r>
              <a:rPr lang="en-US" altLang="en-US" dirty="0" smtClean="0"/>
              <a:t> menu and choose </a:t>
            </a:r>
            <a:r>
              <a:rPr lang="en-US" altLang="en-US" b="1" dirty="0" smtClean="0"/>
              <a:t>Header and Footer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 smtClean="0"/>
              <a:t>Then change the date and footer text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 smtClean="0"/>
              <a:t>You can also enable or disable automatic slide numbering in the Header and Footer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209</TotalTime>
  <Words>56</Words>
  <Application>Microsoft Office PowerPoint</Application>
  <PresentationFormat>On-screen Show (4:3)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Times</vt:lpstr>
      <vt:lpstr>Osaka</vt:lpstr>
      <vt:lpstr>Arial</vt:lpstr>
      <vt:lpstr>Wingdings</vt:lpstr>
      <vt:lpstr>Blank Presentation</vt:lpstr>
      <vt:lpstr>Presentation Title</vt:lpstr>
      <vt:lpstr>Editing this Template</vt:lpstr>
    </vt:vector>
  </TitlesOfParts>
  <Company>Boston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Theme</dc:title>
  <dc:creator>Graham Voysey</dc:creator>
  <cp:lastModifiedBy>Graham Voysey</cp:lastModifiedBy>
  <cp:revision>21</cp:revision>
  <cp:lastPrinted>1904-01-01T00:00:00Z</cp:lastPrinted>
  <dcterms:created xsi:type="dcterms:W3CDTF">2008-12-23T17:38:39Z</dcterms:created>
  <dcterms:modified xsi:type="dcterms:W3CDTF">2016-02-01T20:28:50Z</dcterms:modified>
</cp:coreProperties>
</file>