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  <p:sldMasterId id="2147483693" r:id="rId5"/>
    <p:sldMasterId id="2147483694" r:id="rId6"/>
    <p:sldMasterId id="214748369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Playfair Displ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2.xml"/><Relationship Id="rId41" Type="http://schemas.openxmlformats.org/officeDocument/2006/relationships/font" Target="fonts/Lato-boldItalic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3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2.xml"/><Relationship Id="rId32" Type="http://schemas.openxmlformats.org/officeDocument/2006/relationships/font" Target="fonts/Raleway-italic.fntdata"/><Relationship Id="rId13" Type="http://schemas.openxmlformats.org/officeDocument/2006/relationships/slide" Target="slides/slide5.xml"/><Relationship Id="rId35" Type="http://schemas.openxmlformats.org/officeDocument/2006/relationships/font" Target="fonts/PlayfairDisplay-bold.fntdata"/><Relationship Id="rId12" Type="http://schemas.openxmlformats.org/officeDocument/2006/relationships/slide" Target="slides/slide4.xml"/><Relationship Id="rId34" Type="http://schemas.openxmlformats.org/officeDocument/2006/relationships/font" Target="fonts/PlayfairDisplay-regular.fntdata"/><Relationship Id="rId15" Type="http://schemas.openxmlformats.org/officeDocument/2006/relationships/slide" Target="slides/slide7.xml"/><Relationship Id="rId37" Type="http://schemas.openxmlformats.org/officeDocument/2006/relationships/font" Target="fonts/PlayfairDisplay-boldItalic.fntdata"/><Relationship Id="rId14" Type="http://schemas.openxmlformats.org/officeDocument/2006/relationships/slide" Target="slides/slide6.xml"/><Relationship Id="rId36" Type="http://schemas.openxmlformats.org/officeDocument/2006/relationships/font" Target="fonts/PlayfairDisplay-italic.fntdata"/><Relationship Id="rId17" Type="http://schemas.openxmlformats.org/officeDocument/2006/relationships/slide" Target="slides/slide9.xml"/><Relationship Id="rId39" Type="http://schemas.openxmlformats.org/officeDocument/2006/relationships/font" Target="fonts/Lato-bold.fntdata"/><Relationship Id="rId16" Type="http://schemas.openxmlformats.org/officeDocument/2006/relationships/slide" Target="slides/slide8.xml"/><Relationship Id="rId38" Type="http://schemas.openxmlformats.org/officeDocument/2006/relationships/font" Target="fonts/Lato-regular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6c76a126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16c76a126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16c76a126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16c76a126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16c76a126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16c76a126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6c76a12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6c76a12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16c76a1269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16c76a1269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f6fba29a5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f6fba29a5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16c76a1269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16c76a1269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16c76a12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16c76a12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6c76a1269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6c76a1269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f6fba29a5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f6fba29a5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70c32c81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70c32c81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f6fba29a5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f6fba29a5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f6fba29a5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f6fba29a5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6c76a126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16c76a126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ac0beba4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ac0beba4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2ac0beba4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2ac0beba4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6c76a1269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6c76a1269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6c76a1269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16c76a1269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6c76a12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16c76a12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6c76a126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16c76a126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95302" y="48116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95302" y="48116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95302" y="48116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2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95302" y="48116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3" name="Google Shape;15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95302" y="48116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33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9" name="Google Shape;169;p3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35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" name="Google Shape;189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3" name="Google Shape;19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" name="Google Shape;19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8" name="Google Shape;198;p40"/>
          <p:cNvSpPr txBox="1"/>
          <p:nvPr/>
        </p:nvSpPr>
        <p:spPr>
          <a:xfrm>
            <a:off x="1925900" y="4844575"/>
            <a:ext cx="564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Tri_Color_LED by Dr. GVP</a:t>
            </a:r>
            <a:endParaRPr b="1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2" name="Google Shape;202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3" name="Google Shape;20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9" name="Google Shape;209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0" name="Google Shape;21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95302" y="48116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3" name="Google Shape;21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7" name="Google Shape;217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8" name="Google Shape;218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9" name="Google Shape;21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22" name="Google Shape;22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5" name="Google Shape;225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6" name="Google Shape;22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95302" y="48116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95302" y="48116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95302" y="48116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95302" y="48116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95302" y="48116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95302" y="48116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440750" y="4873400"/>
            <a:ext cx="3041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Tri_Color_LED by Dr. GVP</a:t>
            </a:r>
            <a:endParaRPr b="1" sz="12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6" name="Google Shape;186;p37"/>
          <p:cNvSpPr txBox="1"/>
          <p:nvPr/>
        </p:nvSpPr>
        <p:spPr>
          <a:xfrm>
            <a:off x="2583500" y="4771975"/>
            <a:ext cx="46620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Tri_Color_LED by Dr. GVP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0" Type="http://schemas.openxmlformats.org/officeDocument/2006/relationships/image" Target="../media/image18.png"/><Relationship Id="rId9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9"/>
          <p:cNvSpPr txBox="1"/>
          <p:nvPr>
            <p:ph type="ctrTitle"/>
          </p:nvPr>
        </p:nvSpPr>
        <p:spPr>
          <a:xfrm>
            <a:off x="729450" y="523550"/>
            <a:ext cx="79869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Tricolor_LED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34" name="Google Shape;234;p49"/>
          <p:cNvSpPr txBox="1"/>
          <p:nvPr>
            <p:ph idx="1" type="subTitle"/>
          </p:nvPr>
        </p:nvSpPr>
        <p:spPr>
          <a:xfrm>
            <a:off x="878852" y="12980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(Common Cathode mode)</a:t>
            </a:r>
            <a:endParaRPr/>
          </a:p>
        </p:txBody>
      </p:sp>
      <p:pic>
        <p:nvPicPr>
          <p:cNvPr id="235" name="Google Shape;2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375" y="1963550"/>
            <a:ext cx="3734667" cy="29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825" y="1963550"/>
            <a:ext cx="4248624" cy="294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9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 txBox="1"/>
          <p:nvPr>
            <p:ph type="title"/>
          </p:nvPr>
        </p:nvSpPr>
        <p:spPr>
          <a:xfrm>
            <a:off x="78550" y="45150"/>
            <a:ext cx="7688700" cy="2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Program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06" name="Google Shape;306;p58"/>
          <p:cNvSpPr txBox="1"/>
          <p:nvPr/>
        </p:nvSpPr>
        <p:spPr>
          <a:xfrm>
            <a:off x="2523475" y="45150"/>
            <a:ext cx="47640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//program for TricolorLED in CommonCathode mode 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void setup()</a:t>
            </a:r>
            <a:endParaRPr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{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  </a:t>
            </a:r>
            <a:r>
              <a:rPr lang="en" sz="1300"/>
              <a:t>pinMode(11,OUTPUT);//RED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pinMode(10,OUTPUT);//BLUE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pinMode(9,OUTPUT);//GREEN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}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void loop()</a:t>
            </a:r>
            <a:endParaRPr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{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digitalWrite(11,HIGH);//RED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delay(1000);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digitalWrite(11,LOW);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delay(1000);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digitalWrite(10,HIGH);//RED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delay(1000);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digitalWrite(10,LOW);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delay(1000);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digitalWrite(9,HIGH);//RED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delay(1000);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digitalWrite(9,LOW);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delay(1000);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}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307" name="Google Shape;307;p58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00" y="1025850"/>
            <a:ext cx="2348900" cy="32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925" y="1025850"/>
            <a:ext cx="2408725" cy="324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0275" y="1025850"/>
            <a:ext cx="2267225" cy="30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9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0"/>
          <p:cNvSpPr txBox="1"/>
          <p:nvPr>
            <p:ph type="ctrTitle"/>
          </p:nvPr>
        </p:nvSpPr>
        <p:spPr>
          <a:xfrm>
            <a:off x="729450" y="523550"/>
            <a:ext cx="79869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Tricolor_LED with PushButton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21" name="Google Shape;321;p60"/>
          <p:cNvSpPr txBox="1"/>
          <p:nvPr>
            <p:ph idx="1" type="subTitle"/>
          </p:nvPr>
        </p:nvSpPr>
        <p:spPr>
          <a:xfrm>
            <a:off x="878852" y="12980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(CommonCathode mode)</a:t>
            </a:r>
            <a:endParaRPr/>
          </a:p>
        </p:txBody>
      </p:sp>
      <p:pic>
        <p:nvPicPr>
          <p:cNvPr id="322" name="Google Shape;32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975" y="1751300"/>
            <a:ext cx="3734667" cy="294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60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"/>
          <p:cNvSpPr txBox="1"/>
          <p:nvPr>
            <p:ph type="title"/>
          </p:nvPr>
        </p:nvSpPr>
        <p:spPr>
          <a:xfrm>
            <a:off x="177400" y="958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Apparatus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29" name="Google Shape;329;p61"/>
          <p:cNvSpPr txBox="1"/>
          <p:nvPr>
            <p:ph idx="1" type="body"/>
          </p:nvPr>
        </p:nvSpPr>
        <p:spPr>
          <a:xfrm>
            <a:off x="1034075" y="966925"/>
            <a:ext cx="77982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1.PC with Arduino IDE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2.Arduino UNO Board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3.USB cable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4.Tri-Color LED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5.Bread board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6.1kΩ resistor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7.Jumper wires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8.Pushbutton switch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30" name="Google Shape;330;p61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488" y="199125"/>
            <a:ext cx="19161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625" y="199137"/>
            <a:ext cx="27618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550" y="199113"/>
            <a:ext cx="2933701" cy="20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440675" y="2898000"/>
            <a:ext cx="1876425" cy="23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0975" y="3512975"/>
            <a:ext cx="240475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92375" y="3808425"/>
            <a:ext cx="1781175" cy="11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42150" y="1592750"/>
            <a:ext cx="1702440" cy="17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6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73150" y="3131975"/>
            <a:ext cx="178117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62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3"/>
          <p:cNvSpPr txBox="1"/>
          <p:nvPr>
            <p:ph type="title"/>
          </p:nvPr>
        </p:nvSpPr>
        <p:spPr>
          <a:xfrm>
            <a:off x="1139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LED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49" name="Google Shape;34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75" y="1068325"/>
            <a:ext cx="4127949" cy="32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150" y="1273500"/>
            <a:ext cx="4272600" cy="29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3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00" y="648175"/>
            <a:ext cx="2752725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57788"/>
            <a:ext cx="345757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64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5"/>
          <p:cNvSpPr txBox="1"/>
          <p:nvPr>
            <p:ph type="title"/>
          </p:nvPr>
        </p:nvSpPr>
        <p:spPr>
          <a:xfrm>
            <a:off x="1139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CIRCUIT Diagram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64" name="Google Shape;36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75" y="701400"/>
            <a:ext cx="7150284" cy="43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5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6"/>
          <p:cNvSpPr txBox="1"/>
          <p:nvPr>
            <p:ph type="title"/>
          </p:nvPr>
        </p:nvSpPr>
        <p:spPr>
          <a:xfrm>
            <a:off x="108925" y="7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371" name="Google Shape;37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900" y="199100"/>
            <a:ext cx="5129725" cy="48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66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7"/>
          <p:cNvSpPr txBox="1"/>
          <p:nvPr>
            <p:ph type="title"/>
          </p:nvPr>
        </p:nvSpPr>
        <p:spPr>
          <a:xfrm>
            <a:off x="78550" y="45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Implementation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78" name="Google Shape;37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150" y="633700"/>
            <a:ext cx="7688701" cy="4258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7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925" y="246425"/>
            <a:ext cx="595532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50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/>
          <p:nvPr>
            <p:ph type="title"/>
          </p:nvPr>
        </p:nvSpPr>
        <p:spPr>
          <a:xfrm>
            <a:off x="78550" y="45150"/>
            <a:ext cx="7688700" cy="2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Program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85" name="Google Shape;385;p68"/>
          <p:cNvSpPr txBox="1"/>
          <p:nvPr/>
        </p:nvSpPr>
        <p:spPr>
          <a:xfrm>
            <a:off x="2523475" y="45150"/>
            <a:ext cx="47640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//program for TricolorLED in CommonCathode mode with PushButton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void setup()</a:t>
            </a:r>
            <a:endParaRPr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pinMode(11,OUTPUT);//RED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pinMode(10,OUTPUT);//BLUE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pinMode(9,OUTPUT);//GREEN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pinMode(4,INPUT);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void loop()</a:t>
            </a:r>
            <a:endParaRPr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if(digitalRead(4)== HIGH)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digitalWrite(11,HIGH);//RED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delay(1000);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digitalWrite(11,LOW);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delay(1000);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digitalWrite(10,HIGH);//RED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delay(1000);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digitalWrite(10,LOW);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delay(1000);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digitalWrite(9,HIGH);//RED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delay(1000);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digitalWrite(9,LOW);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delay(1000);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</p:txBody>
      </p:sp>
      <p:sp>
        <p:nvSpPr>
          <p:cNvPr id="386" name="Google Shape;386;p68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00" y="1025850"/>
            <a:ext cx="2348900" cy="32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925" y="1025850"/>
            <a:ext cx="2408725" cy="324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0275" y="1025850"/>
            <a:ext cx="2267225" cy="30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69"/>
          <p:cNvSpPr txBox="1"/>
          <p:nvPr/>
        </p:nvSpPr>
        <p:spPr>
          <a:xfrm>
            <a:off x="382050" y="573075"/>
            <a:ext cx="7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Once push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button switch on the following three steps in sequence done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69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1"/>
          <p:cNvSpPr txBox="1"/>
          <p:nvPr>
            <p:ph type="title"/>
          </p:nvPr>
        </p:nvSpPr>
        <p:spPr>
          <a:xfrm>
            <a:off x="177400" y="958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Apparatus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9" name="Google Shape;249;p51"/>
          <p:cNvSpPr txBox="1"/>
          <p:nvPr>
            <p:ph idx="1" type="body"/>
          </p:nvPr>
        </p:nvSpPr>
        <p:spPr>
          <a:xfrm>
            <a:off x="1034075" y="966925"/>
            <a:ext cx="77982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1.PC with Arduino IDE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2.Arduino UNO Board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3.USB cable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4.Tri-Color LED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5.Bread board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6.1kΩ resistor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7.Jumper wires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50" name="Google Shape;250;p51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2"/>
          <p:cNvSpPr txBox="1"/>
          <p:nvPr>
            <p:ph type="title"/>
          </p:nvPr>
        </p:nvSpPr>
        <p:spPr>
          <a:xfrm>
            <a:off x="177400" y="958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Apparatus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6" name="Google Shape;256;p52"/>
          <p:cNvSpPr txBox="1"/>
          <p:nvPr>
            <p:ph idx="1" type="body"/>
          </p:nvPr>
        </p:nvSpPr>
        <p:spPr>
          <a:xfrm>
            <a:off x="1034075" y="966925"/>
            <a:ext cx="77982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1.PC with Arduino IDE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2.Arduino UNO Board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3.USB cable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4.Tri-Color LED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5.Bread board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6.1kΩ resistor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7.Jumper wires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57" name="Google Shape;257;p52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3"/>
          <p:cNvSpPr txBox="1"/>
          <p:nvPr>
            <p:ph type="title"/>
          </p:nvPr>
        </p:nvSpPr>
        <p:spPr>
          <a:xfrm>
            <a:off x="177400" y="958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Apparatus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3" name="Google Shape;263;p53"/>
          <p:cNvSpPr txBox="1"/>
          <p:nvPr>
            <p:ph idx="1" type="body"/>
          </p:nvPr>
        </p:nvSpPr>
        <p:spPr>
          <a:xfrm>
            <a:off x="1034075" y="966925"/>
            <a:ext cx="77982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1.PC with Arduino IDE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2.Arduino UNO Board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3.USB cable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4.Tri-Color LED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5.Bread board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6.1kΩ resistor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7.Jumper wires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64" name="Google Shape;264;p53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488" y="199125"/>
            <a:ext cx="19161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625" y="199137"/>
            <a:ext cx="27618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550" y="199113"/>
            <a:ext cx="2933701" cy="20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440675" y="2898000"/>
            <a:ext cx="1876425" cy="23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0975" y="3512975"/>
            <a:ext cx="240475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92375" y="3808425"/>
            <a:ext cx="1781175" cy="11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73150" y="3131975"/>
            <a:ext cx="178117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4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5"/>
          <p:cNvSpPr txBox="1"/>
          <p:nvPr>
            <p:ph type="title"/>
          </p:nvPr>
        </p:nvSpPr>
        <p:spPr>
          <a:xfrm>
            <a:off x="1139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LED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82" name="Google Shape;28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75" y="1068325"/>
            <a:ext cx="4127949" cy="32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150" y="1273500"/>
            <a:ext cx="4272600" cy="29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5"/>
          <p:cNvSpPr txBox="1"/>
          <p:nvPr/>
        </p:nvSpPr>
        <p:spPr>
          <a:xfrm>
            <a:off x="537800" y="4343700"/>
            <a:ext cx="3405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Lato"/>
                <a:ea typeface="Lato"/>
                <a:cs typeface="Lato"/>
                <a:sym typeface="Lato"/>
              </a:rPr>
              <a:t>Common Cathode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55"/>
          <p:cNvSpPr txBox="1"/>
          <p:nvPr/>
        </p:nvSpPr>
        <p:spPr>
          <a:xfrm>
            <a:off x="5157300" y="4316125"/>
            <a:ext cx="332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Common Anode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55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6"/>
          <p:cNvSpPr txBox="1"/>
          <p:nvPr>
            <p:ph type="title"/>
          </p:nvPr>
        </p:nvSpPr>
        <p:spPr>
          <a:xfrm>
            <a:off x="164075" y="105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292" name="Google Shape;29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525" y="572150"/>
            <a:ext cx="4853200" cy="44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6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7"/>
          <p:cNvSpPr txBox="1"/>
          <p:nvPr>
            <p:ph type="title"/>
          </p:nvPr>
        </p:nvSpPr>
        <p:spPr>
          <a:xfrm>
            <a:off x="164075" y="105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Contd……</a:t>
            </a:r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750" y="179275"/>
            <a:ext cx="4688450" cy="48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7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